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1.xml" ContentType="application/vnd.openxmlformats-officedocument.drawingml.chartshapes+xml"/>
  <Override PartName="/ppt/notesSlides/notesSlide4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drawings/drawing2.xml" ContentType="application/vnd.openxmlformats-officedocument.drawingml.chartshapes+xml"/>
  <Override PartName="/ppt/notesSlides/notesSlide5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6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7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drawings/drawing3.xml" ContentType="application/vnd.openxmlformats-officedocument.drawingml.chartshapes+xml"/>
  <Override PartName="/ppt/notesSlides/notesSlide8.xml" ContentType="application/vnd.openxmlformats-officedocument.presentationml.notesSlid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drawings/drawing4.xml" ContentType="application/vnd.openxmlformats-officedocument.drawingml.chartshapes+xml"/>
  <Override PartName="/ppt/notesSlides/notesSlide9.xml" ContentType="application/vnd.openxmlformats-officedocument.presentationml.notesSlid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drawings/drawing5.xml" ContentType="application/vnd.openxmlformats-officedocument.drawingml.chartshapes+xml"/>
  <Override PartName="/ppt/notesSlides/notesSlide10.xml" ContentType="application/vnd.openxmlformats-officedocument.presentationml.notesSlid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notesSlides/notesSlide11.xml" ContentType="application/vnd.openxmlformats-officedocument.presentationml.notesSlid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notesSlides/notesSlide12.xml" ContentType="application/vnd.openxmlformats-officedocument.presentationml.notesSlid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304" r:id="rId5"/>
    <p:sldId id="300" r:id="rId6"/>
    <p:sldId id="331" r:id="rId7"/>
    <p:sldId id="317" r:id="rId8"/>
    <p:sldId id="332" r:id="rId9"/>
    <p:sldId id="333" r:id="rId10"/>
    <p:sldId id="319" r:id="rId11"/>
    <p:sldId id="334" r:id="rId12"/>
    <p:sldId id="320" r:id="rId13"/>
    <p:sldId id="323" r:id="rId14"/>
    <p:sldId id="341" r:id="rId15"/>
    <p:sldId id="324" r:id="rId16"/>
    <p:sldId id="321" r:id="rId17"/>
    <p:sldId id="325" r:id="rId18"/>
    <p:sldId id="326" r:id="rId19"/>
    <p:sldId id="342" r:id="rId20"/>
    <p:sldId id="343" r:id="rId21"/>
    <p:sldId id="338" r:id="rId22"/>
    <p:sldId id="339" r:id="rId23"/>
    <p:sldId id="336" r:id="rId24"/>
    <p:sldId id="340" r:id="rId25"/>
    <p:sldId id="344" r:id="rId26"/>
    <p:sldId id="345" r:id="rId27"/>
    <p:sldId id="346" r:id="rId28"/>
    <p:sldId id="347" r:id="rId29"/>
    <p:sldId id="348" r:id="rId30"/>
    <p:sldId id="349" r:id="rId31"/>
    <p:sldId id="305" r:id="rId32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8C8A"/>
    <a:srgbClr val="0A40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07" autoAdjust="0"/>
    <p:restoredTop sz="93741" autoAdjust="0"/>
  </p:normalViewPr>
  <p:slideViewPr>
    <p:cSldViewPr snapToGrid="0">
      <p:cViewPr varScale="1">
        <p:scale>
          <a:sx n="77" d="100"/>
          <a:sy n="77" d="100"/>
        </p:scale>
        <p:origin x="749" y="67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28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chartUserShapes" Target="../drawings/drawing2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Relationship Id="rId4" Type="http://schemas.openxmlformats.org/officeDocument/2006/relationships/chartUserShapes" Target="../drawings/drawing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Relationship Id="rId4" Type="http://schemas.openxmlformats.org/officeDocument/2006/relationships/chartUserShapes" Target="../drawings/drawing4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25.xml"/><Relationship Id="rId1" Type="http://schemas.microsoft.com/office/2011/relationships/chartStyle" Target="style25.xml"/><Relationship Id="rId4" Type="http://schemas.openxmlformats.org/officeDocument/2006/relationships/chartUserShapes" Target="../drawings/drawing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6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7.xlsx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8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9.xlsx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0.xlsx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1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Paveikslėlis 2" descr="Paveikslėlis, kuriame yra tekstas, ekrano kopija, programinė įranga, monitorius&#10;&#10;Dirbtinio intelekto sugeneruotas turinys gali būti neteisingas.">
          <a:extLst xmlns:a="http://schemas.openxmlformats.org/drawingml/2006/main">
            <a:ext uri="{FF2B5EF4-FFF2-40B4-BE49-F238E27FC236}">
              <a16:creationId xmlns:a16="http://schemas.microsoft.com/office/drawing/2014/main" id="{13664C98-C5DF-8869-95DE-0754AD0A57B8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-6559550" y="-2005013"/>
          <a:ext cx="1828800" cy="1736725"/>
        </a:xfrm>
        <a:prstGeom xmlns:a="http://schemas.openxmlformats.org/drawingml/2006/main" prst="rect">
          <a:avLst/>
        </a:prstGeom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Paveikslėlis 2" descr="Paveikslėlis, kuriame yra tekstas, ekrano kopija, programinė įranga, monitorius&#10;&#10;Dirbtinio intelekto sugeneruotas turinys gali būti neteisingas.">
          <a:extLst xmlns:a="http://schemas.openxmlformats.org/drawingml/2006/main">
            <a:ext uri="{FF2B5EF4-FFF2-40B4-BE49-F238E27FC236}">
              <a16:creationId xmlns:a16="http://schemas.microsoft.com/office/drawing/2014/main" id="{13664C98-C5DF-8869-95DE-0754AD0A57B8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-287080" y="-1812175"/>
          <a:ext cx="4983189" cy="4652420"/>
        </a:xfrm>
        <a:prstGeom xmlns:a="http://schemas.openxmlformats.org/drawingml/2006/main" prst="rect">
          <a:avLst/>
        </a:prstGeom>
      </cdr:spPr>
    </cdr:pic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0.98911</cdr:x>
      <cdr:y>0.98571</cdr:y>
    </cdr:to>
    <cdr:pic>
      <cdr:nvPicPr>
        <cdr:cNvPr id="3" name="Paveikslėlis 2" descr="Paveikslėlis, kuriame yra tekstas, ekrano kopija, programinė įranga&#10;&#10;Dirbtinio intelekto sugeneruotas turinys gali būti neteisingas.">
          <a:extLst xmlns:a="http://schemas.openxmlformats.org/drawingml/2006/main">
            <a:ext uri="{FF2B5EF4-FFF2-40B4-BE49-F238E27FC236}">
              <a16:creationId xmlns:a16="http://schemas.microsoft.com/office/drawing/2014/main" id="{13DE0126-29A4-0430-3DED-6F5297BFAB42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-1550503" y="-1798982"/>
          <a:ext cx="6832472" cy="4753962"/>
        </a:xfrm>
        <a:prstGeom xmlns:a="http://schemas.openxmlformats.org/drawingml/2006/main" prst="rect">
          <a:avLst/>
        </a:prstGeom>
      </cdr:spPr>
    </cdr:pic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0.98911</cdr:x>
      <cdr:y>0.98571</cdr:y>
    </cdr:to>
    <cdr:pic>
      <cdr:nvPicPr>
        <cdr:cNvPr id="3" name="Paveikslėlis 2" descr="Paveikslėlis, kuriame yra tekstas, ekrano kopija, programinė įranga&#10;&#10;Dirbtinio intelekto sugeneruotas turinys gali būti neteisingas.">
          <a:extLst xmlns:a="http://schemas.openxmlformats.org/drawingml/2006/main">
            <a:ext uri="{FF2B5EF4-FFF2-40B4-BE49-F238E27FC236}">
              <a16:creationId xmlns:a16="http://schemas.microsoft.com/office/drawing/2014/main" id="{13DE0126-29A4-0430-3DED-6F5297BFAB42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-1550503" y="-1798982"/>
          <a:ext cx="6832472" cy="4753962"/>
        </a:xfrm>
        <a:prstGeom xmlns:a="http://schemas.openxmlformats.org/drawingml/2006/main" prst="rect">
          <a:avLst/>
        </a:prstGeom>
      </cdr:spPr>
    </cdr:pic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0.03671</cdr:x>
      <cdr:y>0</cdr:y>
    </cdr:from>
    <cdr:to>
      <cdr:x>0.75524</cdr:x>
      <cdr:y>1</cdr:y>
    </cdr:to>
    <cdr:pic>
      <cdr:nvPicPr>
        <cdr:cNvPr id="4" name="Paveikslėlis 3" descr="Paveikslėlis, kuriame yra tekstas, ekrano kopija, programinė įranga&#10;&#10;Dirbtinio intelekto sugeneruotas turinys gali būti neteisingas.">
          <a:extLst xmlns:a="http://schemas.openxmlformats.org/drawingml/2006/main">
            <a:ext uri="{FF2B5EF4-FFF2-40B4-BE49-F238E27FC236}">
              <a16:creationId xmlns:a16="http://schemas.microsoft.com/office/drawing/2014/main" id="{34625AA1-94D6-E3DD-90BD-EEF56370D57B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349134" y="0"/>
          <a:ext cx="6833062" cy="5328931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FC99A8-74A1-4817-9F9A-85655000A6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F0050F-2705-4253-AECF-492B953316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5CAFF15-3287-4EAB-8C15-34888B0742F5}" type="datetime1">
              <a:rPr lang="en-GB" smtClean="0"/>
              <a:t>08/10/2025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82020C-C130-402B-AA32-21B4682F7D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932CD-F2EA-4034-AB59-84AF68B102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6FA979-4A60-410C-92BE-2E8CA23BCC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19049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F46898-626E-47E5-94D5-F34964781048}" type="datetime1">
              <a:rPr lang="en-GB" smtClean="0"/>
              <a:pPr/>
              <a:t>08/10/2025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B990660-4B7D-4C11-96DB-B19FFA8CA9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5763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204A5-6C28-BF8B-6293-B184EA6F4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FD0528-CE0C-B281-8B35-DCBE236B0D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3AD631-5B3F-4E34-43E1-7BE738C49D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2A37F0-0B0C-22DD-A6A4-BE329856F3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93485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7B1F1-44BC-5E18-D6F0-EF2013247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D416AA-C1A4-55C2-BDAD-9B462F979F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CB1861-1105-C67D-71E4-2F6A289F51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D5CCB-1A42-708D-F524-F95E3B05D9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9307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3BFA9-3CA3-71DB-4006-05C407C56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4C1F18-6C2E-B902-43CE-B3D5761C89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8E8D96-4B3C-B668-4E79-9AA0A4D13B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5ED30-C681-DE8A-4CDF-C33D76EA32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869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738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6798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0B0A5-1A69-BD2A-A50A-C6A1A89F4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A2FCA3-7633-4438-75BA-60D0E7BEC6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A4C00E-941F-3216-E78F-E06229ADFA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18F30-EB7C-F2B6-18B4-9181B2E7F9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58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DBE1D-5FFA-C39D-E240-44DB2E303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7746E3-E9EE-F5E8-2098-A1F0E6BAB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9893EA-BDCB-33CE-63BB-29FEA44C87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CC282-72A4-FF26-24D9-55719035DB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3334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07647-D689-E321-7D2F-C7B0671D4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25B512-79DE-EDCC-56E4-F2AFCEB250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13B4B4-55E6-C5CE-CCCC-4EBE8CA5A4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9BD19-F840-00BC-0DB9-AE189FE788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2593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E520C-94F9-CA47-DD60-312D3FC95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2755E5-F012-8268-58F6-FC1750AB12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CC9061-CC62-42FB-4193-E2AF79F3D1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EB456-4459-878C-BBCD-EF0AC1321D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129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C1C59-F061-A409-7066-23EB5DDC9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32E6C-BDE0-4B2D-8D73-B549159C39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8EFE44-9F54-C16F-EDE1-D38CB82719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F1A30-AB6A-0642-5442-1709B781EA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197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D227A-9E3F-3F5B-1213-5A891DB72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68A195-B7F8-EBAF-7039-31170E1AE2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A6EB27-ECE4-1A47-AE1F-372B65AC8A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D81CE-2761-4238-F5B0-8B30856839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288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6553A-D169-A557-9546-2BEEB7D91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B70EBD-943A-C307-94A7-625D554D74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EDB162-36DE-702B-6D28-B8BA893A45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41AB9-53BD-7BD6-F862-9FB022F3C3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664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o skaidrė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ctangle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GB" noProof="0"/>
              <a:t>6.53</a:t>
            </a:r>
          </a:p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rtlCol="0" anchor="b">
            <a:normAutofit/>
          </a:bodyPr>
          <a:lstStyle>
            <a:lvl1pPr algn="l">
              <a:defRPr sz="3800" b="1"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 rtlCol="0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lt-LT" noProof="0"/>
              <a:t>Spustelėkite norėdami redaguoti šablono paantraštės stilių</a:t>
            </a:r>
            <a:endParaRPr lang="en-GB" noProof="0"/>
          </a:p>
        </p:txBody>
      </p:sp>
      <p:grpSp>
        <p:nvGrpSpPr>
          <p:cNvPr id="10" name="Picture Placeholder 16" descr="abstract colourful illustration of building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rtlCol="0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1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n-GB" noProof="0"/>
              <a:t>2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n-GB" noProof="0"/>
              <a:t>3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n-GB" noProof="0"/>
              <a:t>SECTION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n-GB" noProof="0"/>
              <a:t>SECTION HEADER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n-GB" noProof="0"/>
              <a:t>SECTION HEADER</a:t>
            </a:r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 rtlCol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 rtlCol="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QUADRANT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Growth Strategy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grpSp>
        <p:nvGrpSpPr>
          <p:cNvPr id="956" name="Picture Placeholder 1925" descr="abstract colourful illustration of building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959" name="Footer Placeholder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3544" y="2670048"/>
            <a:ext cx="4901184" cy="3200400"/>
          </a:xfrm>
        </p:spPr>
        <p:txBody>
          <a:bodyPr rtlCol="0"/>
          <a:lstStyle/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532888"/>
            <a:ext cx="5166360" cy="3694176"/>
          </a:xfrm>
        </p:spPr>
        <p:txBody>
          <a:bodyPr rtlCol="0"/>
          <a:lstStyle/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Year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Year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rtlCol="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Item Title</a:t>
            </a:r>
          </a:p>
        </p:txBody>
      </p:sp>
      <p:sp>
        <p:nvSpPr>
          <p:cNvPr id="67" name="Text Placeholder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 rtlCol="0"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Month, Year</a:t>
            </a:r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24" y="1825625"/>
            <a:ext cx="10360152" cy="4351338"/>
          </a:xfrm>
        </p:spPr>
        <p:txBody>
          <a:bodyPr rtlCol="0"/>
          <a:lstStyle/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7" name="Picture Placeholder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9" name="Picture Placeholder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1" name="Picture Placeholder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en-GB" noProof="0"/>
              <a:t>CLICK TO EDIT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en-GB" noProof="0"/>
              <a:t>CLICK TO EDIT SUBTITLE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en-GB" noProof="0"/>
              <a:t>CLICK TO EDIT SUBTITLE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en-GB" noProof="0"/>
              <a:t>CLICK TO EDIT SUBTITLE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  <p:grpSp>
        <p:nvGrpSpPr>
          <p:cNvPr id="971" name="Picture Placeholder 986" descr="abstract colourful illustration of building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ummar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icture Placeholder 20" descr="abstract colourful illustration of building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 rtlCol="0"/>
          <a:lstStyle/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hank Yo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rtlCol="0" anchor="b" anchorCtr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 rtlCol="0"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grpSp>
        <p:nvGrpSpPr>
          <p:cNvPr id="10" name="Picture Placeholder 44" descr="abstract colourful illustration of buildings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 turini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urinys ir antrašt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lt-LT" noProof="0"/>
              <a:t>Spustelėkite, kad galėtumėte redaguoti šablono teksto stilius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Picture Placeholder 57" descr="abstract colourful illustration of building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icture Placeholder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duct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Picture Placeholder 1029" descr="abstract colourful illustration of building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Pitch deck title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icon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icon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grpSp>
        <p:nvGrpSpPr>
          <p:cNvPr id="7" name="Picture Placeholder 795" descr="abstract colourful illustration of building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icon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icon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BULLET 2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BULLET 3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BULLET 4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1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n-GB" noProof="0"/>
              <a:t>2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n-GB" noProof="0"/>
              <a:t>3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 rtlCol="0"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.png"/><Relationship Id="rId4" Type="http://schemas.openxmlformats.org/officeDocument/2006/relationships/chart" Target="../charts/char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6.png"/><Relationship Id="rId4" Type="http://schemas.openxmlformats.org/officeDocument/2006/relationships/chart" Target="../charts/char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.png"/><Relationship Id="rId4" Type="http://schemas.openxmlformats.org/officeDocument/2006/relationships/chart" Target="../charts/chart3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.png"/><Relationship Id="rId5" Type="http://schemas.openxmlformats.org/officeDocument/2006/relationships/chart" Target="../charts/chart13.xml"/><Relationship Id="rId4" Type="http://schemas.openxmlformats.org/officeDocument/2006/relationships/chart" Target="../charts/char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.png"/><Relationship Id="rId5" Type="http://schemas.openxmlformats.org/officeDocument/2006/relationships/chart" Target="../charts/chart16.xml"/><Relationship Id="rId4" Type="http://schemas.openxmlformats.org/officeDocument/2006/relationships/chart" Target="../charts/char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5" Type="http://schemas.openxmlformats.org/officeDocument/2006/relationships/chart" Target="../charts/chart19.xml"/><Relationship Id="rId4" Type="http://schemas.openxmlformats.org/officeDocument/2006/relationships/chart" Target="../charts/char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chart" Target="../charts/chart22.xml"/><Relationship Id="rId4" Type="http://schemas.openxmlformats.org/officeDocument/2006/relationships/chart" Target="../charts/char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5" Type="http://schemas.openxmlformats.org/officeDocument/2006/relationships/chart" Target="../charts/chart25.xml"/><Relationship Id="rId4" Type="http://schemas.openxmlformats.org/officeDocument/2006/relationships/chart" Target="../charts/char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7376" y="1874520"/>
            <a:ext cx="4379976" cy="1547583"/>
          </a:xfrm>
        </p:spPr>
        <p:txBody>
          <a:bodyPr rtlCol="0">
            <a:normAutofit/>
          </a:bodyPr>
          <a:lstStyle/>
          <a:p>
            <a:pPr rtl="0"/>
            <a:r>
              <a:rPr lang="en-AU" dirty="0"/>
              <a:t>K</a:t>
            </a:r>
            <a:r>
              <a:rPr lang="en-GB" dirty="0"/>
              <a:t>nots </a:t>
            </a:r>
            <a:br>
              <a:rPr lang="en-GB" dirty="0"/>
            </a:br>
            <a:r>
              <a:rPr lang="en-GB" dirty="0"/>
              <a:t>Alpha version.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 rtlCol="0"/>
          <a:lstStyle/>
          <a:p>
            <a:pPr rtl="0"/>
            <a:r>
              <a:rPr lang="en-AU" dirty="0"/>
              <a:t>P</a:t>
            </a:r>
            <a:r>
              <a:rPr lang="en-GB" dirty="0" err="1"/>
              <a:t>resentation</a:t>
            </a:r>
            <a:r>
              <a:rPr lang="en-GB" dirty="0"/>
              <a:t> done by: Emilija Sankauskaitė, </a:t>
            </a:r>
            <a:r>
              <a:rPr lang="en-GB" dirty="0" err="1"/>
              <a:t>Kamilė</a:t>
            </a:r>
            <a:r>
              <a:rPr lang="en-GB" dirty="0"/>
              <a:t> </a:t>
            </a:r>
            <a:r>
              <a:rPr lang="en-GB"/>
              <a:t>Maleiškaitė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1EF0E-FD5C-B36D-F197-240B914A5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11" y="-145238"/>
            <a:ext cx="10515600" cy="1325563"/>
          </a:xfrm>
        </p:spPr>
        <p:txBody>
          <a:bodyPr/>
          <a:lstStyle/>
          <a:p>
            <a:r>
              <a:rPr lang="en-US" dirty="0"/>
              <a:t>EXAMPLE OF EXTENTION METHOD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4E1905-EC9D-E7E6-2CA7-640F5E3D4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730F65-4F4C-E14B-FD53-CEC145EB9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A96B5C-62D5-9A96-EDC2-72CE86D35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10</a:t>
            </a:fld>
            <a:endParaRPr lang="en-GB" noProof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17E256-365E-DC4E-F832-827B3EA5D1B7}"/>
              </a:ext>
            </a:extLst>
          </p:cNvPr>
          <p:cNvSpPr txBox="1"/>
          <p:nvPr/>
        </p:nvSpPr>
        <p:spPr>
          <a:xfrm>
            <a:off x="7993911" y="995427"/>
            <a:ext cx="50731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Klase</a:t>
            </a:r>
            <a:r>
              <a:rPr lang="en-US" dirty="0"/>
              <a:t> </a:t>
            </a:r>
            <a:r>
              <a:rPr lang="en-US" dirty="0" err="1"/>
              <a:t>GameRoom</a:t>
            </a:r>
            <a:r>
              <a:rPr lang="en-US" dirty="0"/>
              <a:t> </a:t>
            </a:r>
            <a:r>
              <a:rPr lang="en-US" dirty="0" err="1"/>
              <a:t>aprašo</a:t>
            </a:r>
            <a:r>
              <a:rPr lang="en-US" dirty="0"/>
              <a:t> </a:t>
            </a:r>
            <a:r>
              <a:rPr lang="en-US" dirty="0" err="1"/>
              <a:t>žaidimo</a:t>
            </a:r>
            <a:br>
              <a:rPr lang="en-US" dirty="0"/>
            </a:br>
            <a:r>
              <a:rPr lang="en-US" dirty="0" err="1"/>
              <a:t>kambario</a:t>
            </a:r>
            <a:r>
              <a:rPr lang="en-US" dirty="0"/>
              <a:t> </a:t>
            </a:r>
            <a:r>
              <a:rPr lang="en-US" dirty="0" err="1"/>
              <a:t>būseną</a:t>
            </a:r>
            <a:r>
              <a:rPr lang="en-US" dirty="0"/>
              <a:t> (</a:t>
            </a:r>
            <a:r>
              <a:rPr lang="en-US" dirty="0" err="1"/>
              <a:t>kodas</a:t>
            </a:r>
            <a:r>
              <a:rPr lang="en-US" dirty="0"/>
              <a:t>, host,</a:t>
            </a:r>
            <a:br>
              <a:rPr lang="en-US" dirty="0"/>
            </a:br>
            <a:r>
              <a:rPr lang="en-US" dirty="0" err="1"/>
              <a:t>žaidėjai</a:t>
            </a:r>
            <a:r>
              <a:rPr lang="en-US" dirty="0"/>
              <a:t>, </a:t>
            </a:r>
            <a:r>
              <a:rPr lang="en-US" dirty="0" err="1"/>
              <a:t>žaidimo</a:t>
            </a:r>
            <a:r>
              <a:rPr lang="en-US" dirty="0"/>
              <a:t> </a:t>
            </a:r>
            <a:r>
              <a:rPr lang="en-US" dirty="0" err="1"/>
              <a:t>būsena</a:t>
            </a:r>
            <a:r>
              <a:rPr lang="en-US" dirty="0"/>
              <a:t> </a:t>
            </a:r>
            <a:r>
              <a:rPr lang="en-US" dirty="0" err="1"/>
              <a:t>ir</a:t>
            </a:r>
            <a:r>
              <a:rPr lang="en-US" dirty="0"/>
              <a:t> </a:t>
            </a:r>
            <a:r>
              <a:rPr lang="en-US" dirty="0" err="1"/>
              <a:t>tt</a:t>
            </a:r>
            <a:r>
              <a:rPr lang="en-US" dirty="0"/>
              <a:t>.)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5" name="Picture 2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00CD3AB-BEB5-8364-47E0-E5A653123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11" y="787221"/>
            <a:ext cx="7772400" cy="5075352"/>
          </a:xfrm>
          <a:prstGeom prst="rect">
            <a:avLst/>
          </a:prstGeom>
        </p:spPr>
      </p:pic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374DE45-5A35-25EE-BCD6-67872763D8C0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7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27AB5-1018-5BA4-4CEF-2AEC47907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21" y="-55549"/>
            <a:ext cx="10515600" cy="1325563"/>
          </a:xfrm>
        </p:spPr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extention</a:t>
            </a:r>
            <a:r>
              <a:rPr lang="en-US" dirty="0"/>
              <a:t> method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6A13E6-07D7-0E33-BE1E-AEBA87A4F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43E552-35A6-6A51-FB4C-8D04F40F1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801CC9-92CD-5416-5851-7B7B5AB13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11</a:t>
            </a:fld>
            <a:endParaRPr lang="en-GB" noProof="0"/>
          </a:p>
        </p:txBody>
      </p:sp>
      <p:pic>
        <p:nvPicPr>
          <p:cNvPr id="23" name="Content Placeholder 2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4EBF5D50-B380-E7DE-C2AB-83CBEAEFD88D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168742" y="835333"/>
            <a:ext cx="8752305" cy="4998539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979615F-744A-F122-2256-B6FF239A3387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8921047" y="961759"/>
            <a:ext cx="2743200" cy="506090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GameRoom</a:t>
            </a:r>
            <a:r>
              <a:rPr lang="en-US" dirty="0"/>
              <a:t> </a:t>
            </a:r>
            <a:r>
              <a:rPr lang="en-US" dirty="0" err="1"/>
              <a:t>klasei</a:t>
            </a:r>
            <a:r>
              <a:rPr lang="en-US" dirty="0"/>
              <a:t> </a:t>
            </a:r>
            <a:r>
              <a:rPr lang="en-US" dirty="0" err="1"/>
              <a:t>turime</a:t>
            </a:r>
            <a:r>
              <a:rPr lang="en-US" dirty="0"/>
              <a:t> </a:t>
            </a:r>
            <a:r>
              <a:rPr lang="en-US" dirty="0" err="1"/>
              <a:t>metodą</a:t>
            </a:r>
            <a:r>
              <a:rPr lang="en-US" dirty="0"/>
              <a:t> </a:t>
            </a:r>
            <a:r>
              <a:rPr lang="en-US" dirty="0" err="1"/>
              <a:t>JoinRoom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 err="1"/>
              <a:t>kuris</a:t>
            </a:r>
            <a:r>
              <a:rPr lang="en-US" dirty="0"/>
              <a:t> </a:t>
            </a:r>
            <a:r>
              <a:rPr lang="en-US" dirty="0" err="1"/>
              <a:t>grąžina</a:t>
            </a:r>
            <a:r>
              <a:rPr lang="en-US" dirty="0"/>
              <a:t> </a:t>
            </a:r>
            <a:r>
              <a:rPr lang="en-US" dirty="0" err="1"/>
              <a:t>ar</a:t>
            </a:r>
            <a:r>
              <a:rPr lang="en-US" dirty="0"/>
              <a:t> </a:t>
            </a:r>
            <a:r>
              <a:rPr lang="en-US" dirty="0" err="1"/>
              <a:t>gali</a:t>
            </a:r>
            <a:r>
              <a:rPr lang="en-US" dirty="0"/>
              <a:t> </a:t>
            </a:r>
            <a:r>
              <a:rPr lang="en-US" dirty="0" err="1"/>
              <a:t>žaidėjas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prisijungti</a:t>
            </a:r>
            <a:r>
              <a:rPr lang="en-US" dirty="0"/>
              <a:t> </a:t>
            </a:r>
            <a:r>
              <a:rPr lang="en-US" dirty="0" err="1"/>
              <a:t>prie</a:t>
            </a:r>
            <a:r>
              <a:rPr lang="en-US" dirty="0"/>
              <a:t> </a:t>
            </a:r>
            <a:r>
              <a:rPr lang="en-US" dirty="0" err="1"/>
              <a:t>norimo</a:t>
            </a:r>
            <a:r>
              <a:rPr lang="en-US" dirty="0"/>
              <a:t> </a:t>
            </a:r>
            <a:r>
              <a:rPr lang="en-US" dirty="0" err="1"/>
              <a:t>kambario</a:t>
            </a:r>
            <a:r>
              <a:rPr lang="en-US" dirty="0"/>
              <a:t>, </a:t>
            </a:r>
            <a:r>
              <a:rPr lang="en-US" dirty="0" err="1"/>
              <a:t>ar</a:t>
            </a:r>
            <a:r>
              <a:rPr lang="en-US" dirty="0"/>
              <a:t> ne. </a:t>
            </a:r>
            <a:r>
              <a:rPr lang="en-US" dirty="0" err="1"/>
              <a:t>Jis</a:t>
            </a:r>
            <a:r>
              <a:rPr lang="en-US" dirty="0"/>
              <a:t> </a:t>
            </a:r>
            <a:r>
              <a:rPr lang="en-US" dirty="0" err="1"/>
              <a:t>naudoja</a:t>
            </a:r>
            <a:r>
              <a:rPr lang="en-US" dirty="0"/>
              <a:t> </a:t>
            </a:r>
            <a:r>
              <a:rPr lang="en-US" dirty="0" err="1"/>
              <a:t>extention</a:t>
            </a:r>
            <a:r>
              <a:rPr lang="en-US" dirty="0"/>
              <a:t> </a:t>
            </a:r>
            <a:r>
              <a:rPr lang="en-US" dirty="0" err="1"/>
              <a:t>metodą</a:t>
            </a:r>
            <a:r>
              <a:rPr lang="en-US" dirty="0"/>
              <a:t> </a:t>
            </a:r>
            <a:r>
              <a:rPr lang="en-US" dirty="0" err="1"/>
              <a:t>CanJoin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Metodas</a:t>
            </a:r>
            <a:r>
              <a:rPr lang="en-US" dirty="0"/>
              <a:t> </a:t>
            </a:r>
            <a:r>
              <a:rPr lang="en-US" dirty="0" err="1"/>
              <a:t>JoinRoom</a:t>
            </a:r>
            <a:r>
              <a:rPr lang="en-US" dirty="0"/>
              <a:t> </a:t>
            </a:r>
            <a:r>
              <a:rPr lang="en-US" dirty="0" err="1"/>
              <a:t>grąžina</a:t>
            </a:r>
            <a:br>
              <a:rPr lang="en-US" dirty="0"/>
            </a:br>
            <a:r>
              <a:rPr lang="en-US" dirty="0" err="1"/>
              <a:t>tipą</a:t>
            </a:r>
            <a:r>
              <a:rPr lang="en-US" dirty="0"/>
              <a:t> </a:t>
            </a:r>
            <a:r>
              <a:rPr lang="en-US" dirty="0" err="1"/>
              <a:t>JoinRoomResult</a:t>
            </a:r>
            <a:r>
              <a:rPr lang="en-US" dirty="0"/>
              <a:t> (</a:t>
            </a:r>
            <a:r>
              <a:rPr lang="en-US" dirty="0" err="1"/>
              <a:t>structas</a:t>
            </a:r>
            <a:r>
              <a:rPr lang="en-US" dirty="0"/>
              <a:t> </a:t>
            </a:r>
            <a:r>
              <a:rPr lang="en-US" dirty="0" err="1"/>
              <a:t>arba</a:t>
            </a:r>
            <a:r>
              <a:rPr lang="en-US" dirty="0"/>
              <a:t> </a:t>
            </a:r>
            <a:r>
              <a:rPr lang="en-US" dirty="0" err="1"/>
              <a:t>kitaip</a:t>
            </a:r>
            <a:r>
              <a:rPr lang="en-US" dirty="0"/>
              <a:t> </a:t>
            </a:r>
            <a:r>
              <a:rPr lang="en-US" dirty="0" err="1"/>
              <a:t>mūsų</a:t>
            </a:r>
            <a:r>
              <a:rPr lang="en-US" dirty="0"/>
              <a:t> </a:t>
            </a:r>
            <a:r>
              <a:rPr lang="en-US" dirty="0" err="1"/>
              <a:t>apsibrėžtas</a:t>
            </a:r>
            <a:r>
              <a:rPr lang="en-US" dirty="0"/>
              <a:t> </a:t>
            </a:r>
            <a:r>
              <a:rPr lang="en-US" dirty="0" err="1"/>
              <a:t>duomenų</a:t>
            </a:r>
            <a:r>
              <a:rPr lang="en-US" dirty="0"/>
              <a:t> </a:t>
            </a:r>
            <a:r>
              <a:rPr lang="en-US" dirty="0" err="1"/>
              <a:t>tipas</a:t>
            </a:r>
            <a:r>
              <a:rPr lang="en-US" dirty="0"/>
              <a:t>) </a:t>
            </a:r>
            <a:r>
              <a:rPr lang="en-US" dirty="0" err="1"/>
              <a:t>ir</a:t>
            </a:r>
            <a:r>
              <a:rPr lang="en-US" dirty="0"/>
              <a:t> </a:t>
            </a:r>
            <a:r>
              <a:rPr lang="en-US" dirty="0" err="1"/>
              <a:t>jeigu</a:t>
            </a:r>
            <a:r>
              <a:rPr lang="en-US" dirty="0"/>
              <a:t> </a:t>
            </a:r>
            <a:r>
              <a:rPr lang="en-US" dirty="0" err="1"/>
              <a:t>prisijungimas</a:t>
            </a:r>
            <a:r>
              <a:rPr lang="en-US" dirty="0"/>
              <a:t> </a:t>
            </a:r>
            <a:r>
              <a:rPr lang="en-US" dirty="0" err="1"/>
              <a:t>galimas</a:t>
            </a:r>
            <a:r>
              <a:rPr lang="en-US" dirty="0"/>
              <a:t> – </a:t>
            </a:r>
            <a:r>
              <a:rPr lang="en-US" dirty="0" err="1"/>
              <a:t>prijun</a:t>
            </a:r>
            <a:br>
              <a:rPr lang="en-US" dirty="0"/>
            </a:b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žaidėją</a:t>
            </a:r>
            <a:r>
              <a:rPr lang="en-US" dirty="0"/>
              <a:t> </a:t>
            </a:r>
            <a:r>
              <a:rPr lang="en-US" dirty="0" err="1"/>
              <a:t>prie</a:t>
            </a:r>
            <a:r>
              <a:rPr lang="en-US" dirty="0"/>
              <a:t> </a:t>
            </a:r>
            <a:r>
              <a:rPr lang="en-US" dirty="0" err="1"/>
              <a:t>atitinkamo</a:t>
            </a:r>
            <a:r>
              <a:rPr lang="en-US" dirty="0"/>
              <a:t> </a:t>
            </a:r>
            <a:r>
              <a:rPr lang="en-US" dirty="0" err="1"/>
              <a:t>kambario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1B2E569-9710-9D80-B01A-8F50C85BA4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11BCB4E-502B-E5EA-6A64-7FCAF2E56C1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F25905F-48DF-03AA-5655-7DE39F5E5E6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693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83F75-1288-9FF6-35ED-BE03234B3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extention</a:t>
            </a:r>
            <a:r>
              <a:rPr lang="en-US" dirty="0"/>
              <a:t> method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0D5AEF-BCB9-7604-36E1-62C797587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C72F58-E7B2-920F-F002-8402D345F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30EC20-5A2D-7137-B7FD-201534ED0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12</a:t>
            </a:fld>
            <a:endParaRPr lang="en-GB" noProof="0"/>
          </a:p>
        </p:txBody>
      </p:sp>
      <p:pic>
        <p:nvPicPr>
          <p:cNvPr id="23" name="Content Placeholder 2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7C2142E-6CBB-1A5D-FA04-BC68A37E66D8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615788" y="1344586"/>
            <a:ext cx="9869331" cy="4727587"/>
          </a:xfrm>
        </p:spPr>
      </p:pic>
    </p:spTree>
    <p:extLst>
      <p:ext uri="{BB962C8B-B14F-4D97-AF65-F5344CB8AC3E}">
        <p14:creationId xmlns:p14="http://schemas.microsoft.com/office/powerpoint/2010/main" val="2689995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5C190-2D3A-B664-82A2-38C11E02A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40" y="184261"/>
            <a:ext cx="10515600" cy="1325563"/>
          </a:xfrm>
        </p:spPr>
        <p:txBody>
          <a:bodyPr/>
          <a:lstStyle/>
          <a:p>
            <a:r>
              <a:rPr lang="en-US" dirty="0"/>
              <a:t>EXAMPLE OF EXTENTION METHOD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747D08-A476-1276-F0F5-4CE0B4F84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042814-0090-C1E3-88AB-CACA9B0C4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AAE868-689C-4275-F209-4D2E95A64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13</a:t>
            </a:fld>
            <a:endParaRPr lang="en-GB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99A0DE-A0E7-88D0-447A-2D2869A4A966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37B608E-7BEE-D329-6EB1-3E114AC46FE5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9C8911D-449D-CB0D-06C8-617EB6F743EF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756C48F6-7658-E9B4-119F-EF399B0BE9EE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65126" y="1685832"/>
            <a:ext cx="10515599" cy="3662344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Statinėje</a:t>
            </a:r>
            <a:r>
              <a:rPr lang="en-US" sz="2400" dirty="0"/>
              <a:t> </a:t>
            </a:r>
            <a:r>
              <a:rPr lang="en-US" sz="2400" dirty="0" err="1"/>
              <a:t>klasėje</a:t>
            </a:r>
            <a:r>
              <a:rPr lang="en-US" sz="2400" dirty="0"/>
              <a:t> </a:t>
            </a:r>
            <a:r>
              <a:rPr lang="en-US" sz="2400" dirty="0" err="1"/>
              <a:t>GameRoomExs</a:t>
            </a:r>
            <a:r>
              <a:rPr lang="en-US" sz="2400" dirty="0"/>
              <a:t> </a:t>
            </a:r>
            <a:r>
              <a:rPr lang="en-US" sz="2400" dirty="0" err="1"/>
              <a:t>apsibrėžiam</a:t>
            </a:r>
            <a:r>
              <a:rPr lang="en-US" sz="2400" dirty="0"/>
              <a:t> </a:t>
            </a:r>
            <a:r>
              <a:rPr lang="en-US" sz="2400" dirty="0" err="1"/>
              <a:t>extention</a:t>
            </a:r>
            <a:r>
              <a:rPr lang="en-US" sz="2400" dirty="0"/>
              <a:t> </a:t>
            </a:r>
            <a:r>
              <a:rPr lang="en-US" sz="2400" dirty="0" err="1"/>
              <a:t>metodą</a:t>
            </a:r>
            <a:r>
              <a:rPr lang="en-US" sz="2400" dirty="0"/>
              <a:t> </a:t>
            </a:r>
            <a:r>
              <a:rPr lang="en-US" sz="2400" dirty="0" err="1"/>
              <a:t>CanJoin</a:t>
            </a:r>
            <a:r>
              <a:rPr lang="en-US" sz="2400" dirty="0"/>
              <a:t>, </a:t>
            </a:r>
            <a:r>
              <a:rPr lang="en-US" sz="2400" dirty="0" err="1"/>
              <a:t>kuris</a:t>
            </a:r>
            <a:r>
              <a:rPr lang="en-US" sz="2400" dirty="0"/>
              <a:t> </a:t>
            </a:r>
            <a:r>
              <a:rPr lang="en-US" sz="2400" dirty="0" err="1"/>
              <a:t>ir</a:t>
            </a:r>
            <a:r>
              <a:rPr lang="en-US" sz="2400" dirty="0"/>
              <a:t> </a:t>
            </a:r>
            <a:r>
              <a:rPr lang="en-US" sz="2400" dirty="0" err="1"/>
              <a:t>grąžina</a:t>
            </a:r>
            <a:r>
              <a:rPr lang="en-US" sz="2400" dirty="0"/>
              <a:t> </a:t>
            </a:r>
            <a:r>
              <a:rPr lang="en-US" sz="2400" dirty="0" err="1"/>
              <a:t>atitinkamą</a:t>
            </a:r>
            <a:r>
              <a:rPr lang="en-US" sz="2400" dirty="0"/>
              <a:t> </a:t>
            </a:r>
            <a:r>
              <a:rPr lang="en-US" sz="2400" dirty="0" err="1"/>
              <a:t>JoinRoomResult</a:t>
            </a:r>
            <a:r>
              <a:rPr lang="en-US" sz="2400" dirty="0"/>
              <a:t> </a:t>
            </a:r>
            <a:r>
              <a:rPr lang="en-US" sz="2400" dirty="0" err="1"/>
              <a:t>tipo</a:t>
            </a:r>
            <a:r>
              <a:rPr lang="en-US" sz="2400" dirty="0"/>
              <a:t> value </a:t>
            </a:r>
            <a:r>
              <a:rPr lang="en-US" sz="2400" dirty="0" err="1"/>
              <a:t>rezultatą</a:t>
            </a:r>
            <a:r>
              <a:rPr lang="en-US" sz="2400" dirty="0"/>
              <a:t> </a:t>
            </a:r>
            <a:r>
              <a:rPr lang="en-US" sz="2400" dirty="0" err="1"/>
              <a:t>atitinkamai</a:t>
            </a:r>
            <a:r>
              <a:rPr lang="en-US" sz="2400" dirty="0"/>
              <a:t> </a:t>
            </a:r>
            <a:r>
              <a:rPr lang="en-US" sz="2400" dirty="0" err="1"/>
              <a:t>panaudojus</a:t>
            </a:r>
            <a:r>
              <a:rPr lang="en-US" sz="2400" dirty="0"/>
              <a:t> STATINIUS </a:t>
            </a:r>
            <a:r>
              <a:rPr lang="en-US" sz="2400" dirty="0" err="1"/>
              <a:t>metodus</a:t>
            </a:r>
            <a:r>
              <a:rPr lang="en-US" sz="2400" dirty="0"/>
              <a:t>, </a:t>
            </a:r>
            <a:r>
              <a:rPr lang="en-US" sz="2400" dirty="0" err="1"/>
              <a:t>skirtus</a:t>
            </a:r>
            <a:r>
              <a:rPr lang="en-US" sz="2400" dirty="0"/>
              <a:t> </a:t>
            </a:r>
            <a:r>
              <a:rPr lang="en-US" sz="2400" dirty="0" err="1"/>
              <a:t>patikrinti</a:t>
            </a:r>
            <a:r>
              <a:rPr lang="en-US" sz="2400" dirty="0"/>
              <a:t>, </a:t>
            </a:r>
            <a:r>
              <a:rPr lang="en-US" sz="2400" dirty="0" err="1"/>
              <a:t>ar</a:t>
            </a:r>
            <a:r>
              <a:rPr lang="en-US" sz="2400" dirty="0"/>
              <a:t> </a:t>
            </a:r>
            <a:r>
              <a:rPr lang="en-US" sz="2400" dirty="0" err="1"/>
              <a:t>kambarys</a:t>
            </a:r>
            <a:r>
              <a:rPr lang="en-US" sz="2400" dirty="0"/>
              <a:t> </a:t>
            </a:r>
            <a:r>
              <a:rPr lang="en-US" sz="2400" dirty="0" err="1"/>
              <a:t>pilnas</a:t>
            </a:r>
            <a:r>
              <a:rPr lang="en-US" sz="2400" dirty="0"/>
              <a:t>, </a:t>
            </a:r>
            <a:r>
              <a:rPr lang="en-US" sz="2400" dirty="0" err="1"/>
              <a:t>žaidimas</a:t>
            </a:r>
            <a:r>
              <a:rPr lang="en-US" sz="2400" dirty="0"/>
              <a:t> </a:t>
            </a:r>
            <a:r>
              <a:rPr lang="en-US" sz="2400" dirty="0" err="1"/>
              <a:t>jau</a:t>
            </a:r>
            <a:r>
              <a:rPr lang="en-US" sz="2400" dirty="0"/>
              <a:t> </a:t>
            </a:r>
            <a:r>
              <a:rPr lang="en-US" sz="2400" dirty="0" err="1"/>
              <a:t>prasidėjęs</a:t>
            </a:r>
            <a:r>
              <a:rPr lang="en-US" sz="2400" dirty="0"/>
              <a:t> </a:t>
            </a:r>
            <a:r>
              <a:rPr lang="en-US" sz="2400" dirty="0" err="1"/>
              <a:t>arba</a:t>
            </a:r>
            <a:r>
              <a:rPr lang="en-US" sz="2400" dirty="0"/>
              <a:t> </a:t>
            </a:r>
            <a:r>
              <a:rPr lang="en-US" sz="2400" dirty="0" err="1"/>
              <a:t>žaidėjas</a:t>
            </a:r>
            <a:r>
              <a:rPr lang="en-US" sz="2400" dirty="0"/>
              <a:t> </a:t>
            </a:r>
            <a:r>
              <a:rPr lang="en-US" sz="2400" dirty="0" err="1"/>
              <a:t>su</a:t>
            </a:r>
            <a:r>
              <a:rPr lang="en-US" sz="2400" dirty="0"/>
              <a:t> </a:t>
            </a:r>
            <a:r>
              <a:rPr lang="en-US" sz="2400" dirty="0" err="1"/>
              <a:t>tokiu</a:t>
            </a:r>
            <a:r>
              <a:rPr lang="en-US" sz="2400" dirty="0"/>
              <a:t> pat </a:t>
            </a:r>
            <a:r>
              <a:rPr lang="en-US" sz="2400" dirty="0" err="1"/>
              <a:t>vardu</a:t>
            </a:r>
            <a:r>
              <a:rPr lang="en-US" sz="2400" dirty="0"/>
              <a:t> </a:t>
            </a:r>
            <a:r>
              <a:rPr lang="en-US" sz="2400" dirty="0" err="1"/>
              <a:t>jau</a:t>
            </a:r>
            <a:r>
              <a:rPr lang="en-US" sz="2400" dirty="0"/>
              <a:t> </a:t>
            </a:r>
            <a:r>
              <a:rPr lang="en-US" sz="2400" dirty="0" err="1"/>
              <a:t>yra</a:t>
            </a:r>
            <a:r>
              <a:rPr lang="en-US" sz="2400" dirty="0"/>
              <a:t> </a:t>
            </a:r>
            <a:r>
              <a:rPr lang="en-US" sz="2400" dirty="0" err="1"/>
              <a:t>žaidime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Kiekvienas</a:t>
            </a:r>
            <a:r>
              <a:rPr lang="en-US" sz="2400" dirty="0"/>
              <a:t> is </a:t>
            </a:r>
            <a:r>
              <a:rPr lang="en-US" sz="2400" dirty="0" err="1"/>
              <a:t>patikrinimo</a:t>
            </a:r>
            <a:r>
              <a:rPr lang="en-US" sz="2400" dirty="0"/>
              <a:t> </a:t>
            </a:r>
            <a:r>
              <a:rPr lang="en-US" sz="2400" dirty="0" err="1"/>
              <a:t>metodų</a:t>
            </a:r>
            <a:r>
              <a:rPr lang="en-US" sz="2400" dirty="0"/>
              <a:t> </a:t>
            </a:r>
            <a:r>
              <a:rPr lang="en-US" sz="2400" dirty="0" err="1"/>
              <a:t>grąžina</a:t>
            </a:r>
            <a:r>
              <a:rPr lang="en-US" sz="2400" dirty="0"/>
              <a:t> true </a:t>
            </a:r>
            <a:r>
              <a:rPr lang="en-US" sz="2400" dirty="0" err="1"/>
              <a:t>arba</a:t>
            </a:r>
            <a:r>
              <a:rPr lang="en-US" sz="2400" dirty="0"/>
              <a:t> false </a:t>
            </a:r>
            <a:r>
              <a:rPr lang="en-US" sz="2400" dirty="0" err="1"/>
              <a:t>ir</a:t>
            </a:r>
            <a:r>
              <a:rPr lang="en-US" sz="2400" dirty="0"/>
              <a:t> </a:t>
            </a:r>
            <a:r>
              <a:rPr lang="en-US" sz="2400" dirty="0" err="1"/>
              <a:t>atitinkamai</a:t>
            </a:r>
            <a:r>
              <a:rPr lang="en-US" sz="2400" dirty="0"/>
              <a:t> </a:t>
            </a:r>
            <a:r>
              <a:rPr lang="en-US" sz="2400" dirty="0" err="1"/>
              <a:t>pagal</a:t>
            </a:r>
            <a:r>
              <a:rPr lang="en-US" sz="2400" dirty="0"/>
              <a:t> tai </a:t>
            </a:r>
            <a:r>
              <a:rPr lang="en-US" sz="2400" dirty="0" err="1"/>
              <a:t>metodas</a:t>
            </a:r>
            <a:r>
              <a:rPr lang="en-US" sz="2400" dirty="0"/>
              <a:t> </a:t>
            </a:r>
            <a:r>
              <a:rPr lang="en-US" sz="2400" dirty="0" err="1"/>
              <a:t>CanJoin</a:t>
            </a:r>
            <a:r>
              <a:rPr lang="en-US" sz="2400" dirty="0"/>
              <a:t> </a:t>
            </a:r>
            <a:r>
              <a:rPr lang="en-US" sz="2400" dirty="0" err="1"/>
              <a:t>grąžina</a:t>
            </a:r>
            <a:r>
              <a:rPr lang="en-US" sz="2400" dirty="0"/>
              <a:t> </a:t>
            </a:r>
            <a:r>
              <a:rPr lang="en-US" sz="2400" dirty="0" err="1"/>
              <a:t>JoinRoomResult</a:t>
            </a:r>
            <a:r>
              <a:rPr lang="en-US" sz="2400" dirty="0"/>
              <a:t> </a:t>
            </a:r>
            <a:r>
              <a:rPr lang="en-US" sz="2400" dirty="0" err="1"/>
              <a:t>tipo</a:t>
            </a:r>
            <a:r>
              <a:rPr lang="en-US" sz="2400" dirty="0"/>
              <a:t> value, </a:t>
            </a:r>
            <a:r>
              <a:rPr lang="en-US" sz="2400" dirty="0" err="1"/>
              <a:t>kuris</a:t>
            </a:r>
            <a:r>
              <a:rPr lang="en-US" sz="2400" dirty="0"/>
              <a:t> </a:t>
            </a:r>
            <a:r>
              <a:rPr lang="en-US" sz="2400" dirty="0" err="1"/>
              <a:t>aprašo</a:t>
            </a:r>
            <a:r>
              <a:rPr lang="en-US" sz="2400" dirty="0"/>
              <a:t> </a:t>
            </a:r>
            <a:r>
              <a:rPr lang="en-US" sz="2400" dirty="0" err="1"/>
              <a:t>dabartinę</a:t>
            </a:r>
            <a:r>
              <a:rPr lang="en-US" sz="2400" dirty="0"/>
              <a:t> </a:t>
            </a:r>
            <a:r>
              <a:rPr lang="en-US" sz="2400" dirty="0" err="1"/>
              <a:t>žaimo</a:t>
            </a:r>
            <a:r>
              <a:rPr lang="en-US" sz="2400" dirty="0"/>
              <a:t> </a:t>
            </a:r>
            <a:r>
              <a:rPr lang="en-US" sz="2400" dirty="0" err="1"/>
              <a:t>situaciją</a:t>
            </a:r>
            <a:r>
              <a:rPr lang="en-US" sz="2400" dirty="0"/>
              <a:t> (</a:t>
            </a:r>
            <a:r>
              <a:rPr lang="en-US" sz="2400" dirty="0" err="1"/>
              <a:t>pavyzdžiui</a:t>
            </a:r>
            <a:r>
              <a:rPr lang="en-US" sz="2400" dirty="0"/>
              <a:t>, </a:t>
            </a:r>
            <a:r>
              <a:rPr lang="en-US" sz="2400" dirty="0" err="1"/>
              <a:t>jei</a:t>
            </a:r>
            <a:r>
              <a:rPr lang="en-US" sz="2400" dirty="0"/>
              <a:t> </a:t>
            </a:r>
            <a:r>
              <a:rPr lang="en-US" sz="2400" dirty="0" err="1"/>
              <a:t>žaidimas</a:t>
            </a:r>
            <a:r>
              <a:rPr lang="en-US" sz="2400" dirty="0"/>
              <a:t> </a:t>
            </a:r>
            <a:r>
              <a:rPr lang="en-US" sz="2400" dirty="0" err="1"/>
              <a:t>pilnas</a:t>
            </a:r>
            <a:r>
              <a:rPr lang="en-US" sz="2400" dirty="0"/>
              <a:t>, </a:t>
            </a:r>
            <a:r>
              <a:rPr lang="en-US" sz="2400" dirty="0" err="1"/>
              <a:t>nurodo</a:t>
            </a:r>
            <a:r>
              <a:rPr lang="en-US" sz="2400" dirty="0"/>
              <a:t>, jog </a:t>
            </a:r>
            <a:r>
              <a:rPr lang="en-US" sz="2400" dirty="0" err="1"/>
              <a:t>prisijungimas</a:t>
            </a:r>
            <a:r>
              <a:rPr lang="en-US" sz="2400" dirty="0"/>
              <a:t> </a:t>
            </a:r>
            <a:r>
              <a:rPr lang="en-US" sz="2400" dirty="0" err="1"/>
              <a:t>nepavyko</a:t>
            </a:r>
            <a:r>
              <a:rPr lang="en-US" sz="2400" dirty="0"/>
              <a:t>, </a:t>
            </a:r>
            <a:r>
              <a:rPr lang="en-US" sz="2400" dirty="0" err="1"/>
              <a:t>išvedama</a:t>
            </a:r>
            <a:r>
              <a:rPr lang="en-US" sz="2400" dirty="0"/>
              <a:t> </a:t>
            </a:r>
            <a:r>
              <a:rPr lang="en-US" sz="2400" dirty="0" err="1"/>
              <a:t>žinutė</a:t>
            </a:r>
            <a:r>
              <a:rPr lang="en-US" sz="2400" dirty="0"/>
              <a:t> </a:t>
            </a:r>
            <a:r>
              <a:rPr lang="en-US" sz="2400" dirty="0" err="1"/>
              <a:t>bei</a:t>
            </a:r>
            <a:r>
              <a:rPr lang="en-US" sz="2400" dirty="0"/>
              <a:t> </a:t>
            </a:r>
            <a:r>
              <a:rPr lang="en-US" sz="2400" dirty="0" err="1"/>
              <a:t>nustatoma</a:t>
            </a:r>
            <a:r>
              <a:rPr lang="en-US" sz="2400" dirty="0"/>
              <a:t> </a:t>
            </a:r>
            <a:r>
              <a:rPr lang="en-US" sz="2400" dirty="0" err="1"/>
              <a:t>žaidimo</a:t>
            </a:r>
            <a:r>
              <a:rPr lang="en-US" sz="2400" dirty="0"/>
              <a:t> </a:t>
            </a:r>
            <a:r>
              <a:rPr lang="en-US" sz="2400" dirty="0" err="1"/>
              <a:t>stadija</a:t>
            </a:r>
            <a:r>
              <a:rPr lang="en-US" sz="2400" dirty="0"/>
              <a:t> </a:t>
            </a:r>
            <a:r>
              <a:rPr lang="en-US" sz="2400" dirty="0" err="1"/>
              <a:t>į</a:t>
            </a:r>
            <a:r>
              <a:rPr lang="en-US" sz="2400" dirty="0"/>
              <a:t> in progress </a:t>
            </a:r>
            <a:r>
              <a:rPr lang="en-US" sz="2400" dirty="0" err="1"/>
              <a:t>ir</a:t>
            </a:r>
            <a:r>
              <a:rPr lang="en-US" sz="2400" dirty="0"/>
              <a:t> </a:t>
            </a:r>
            <a:r>
              <a:rPr lang="en-US" sz="2400" dirty="0" err="1"/>
              <a:t>panašiai</a:t>
            </a:r>
            <a:r>
              <a:rPr lang="en-US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CanJoin</a:t>
            </a:r>
            <a:r>
              <a:rPr lang="en-US" sz="2400" dirty="0"/>
              <a:t> </a:t>
            </a:r>
            <a:r>
              <a:rPr lang="en-US" sz="2400" dirty="0" err="1"/>
              <a:t>metodas</a:t>
            </a:r>
            <a:r>
              <a:rPr lang="en-US" sz="2400" dirty="0"/>
              <a:t> </a:t>
            </a:r>
            <a:r>
              <a:rPr lang="en-US" sz="2400" dirty="0" err="1"/>
              <a:t>skirtas</a:t>
            </a:r>
            <a:r>
              <a:rPr lang="en-US" sz="2400" dirty="0"/>
              <a:t> </a:t>
            </a:r>
            <a:r>
              <a:rPr lang="en-US" sz="2400" dirty="0" err="1"/>
              <a:t>testams</a:t>
            </a:r>
            <a:r>
              <a:rPr lang="en-US" sz="2400" dirty="0"/>
              <a:t>, </a:t>
            </a:r>
            <a:r>
              <a:rPr lang="en-US" sz="2400" dirty="0" err="1"/>
              <a:t>jei</a:t>
            </a:r>
            <a:r>
              <a:rPr lang="en-US" sz="2400" dirty="0"/>
              <a:t> </a:t>
            </a:r>
            <a:r>
              <a:rPr lang="en-US" sz="2400" dirty="0" err="1"/>
              <a:t>jie</a:t>
            </a:r>
            <a:r>
              <a:rPr lang="en-US" sz="2400" dirty="0"/>
              <a:t> </a:t>
            </a:r>
            <a:r>
              <a:rPr lang="en-US" sz="2400" dirty="0" err="1"/>
              <a:t>visi</a:t>
            </a:r>
            <a:r>
              <a:rPr lang="en-US" sz="2400" dirty="0"/>
              <a:t> </a:t>
            </a:r>
            <a:r>
              <a:rPr lang="en-US" sz="2400" dirty="0" err="1"/>
              <a:t>praeina</a:t>
            </a:r>
            <a:r>
              <a:rPr lang="en-US" sz="2400" dirty="0"/>
              <a:t>, </a:t>
            </a:r>
            <a:r>
              <a:rPr lang="en-US" sz="2400" dirty="0" err="1"/>
              <a:t>gražinama</a:t>
            </a:r>
            <a:r>
              <a:rPr lang="en-US" sz="2400" dirty="0"/>
              <a:t> SUCCESS </a:t>
            </a:r>
            <a:r>
              <a:rPr lang="en-US" sz="2400" dirty="0" err="1"/>
              <a:t>ir</a:t>
            </a:r>
            <a:r>
              <a:rPr lang="en-US" sz="2400" dirty="0"/>
              <a:t> </a:t>
            </a:r>
            <a:r>
              <a:rPr lang="en-US" sz="2400" dirty="0" err="1"/>
              <a:t>žaidėjas</a:t>
            </a:r>
            <a:r>
              <a:rPr lang="en-US" sz="2400" dirty="0"/>
              <a:t> </a:t>
            </a:r>
            <a:r>
              <a:rPr lang="en-US" sz="2400" dirty="0" err="1"/>
              <a:t>gali</a:t>
            </a:r>
            <a:r>
              <a:rPr lang="en-US" sz="2400" dirty="0"/>
              <a:t> </a:t>
            </a:r>
            <a:r>
              <a:rPr lang="en-US" sz="2400" dirty="0" err="1"/>
              <a:t>sėkmingai</a:t>
            </a:r>
            <a:r>
              <a:rPr lang="en-US" sz="2400" dirty="0"/>
              <a:t> </a:t>
            </a:r>
            <a:r>
              <a:rPr lang="en-US" sz="2400" dirty="0" err="1"/>
              <a:t>prisijungti</a:t>
            </a:r>
            <a:r>
              <a:rPr lang="en-US" sz="2400" dirty="0"/>
              <a:t> </a:t>
            </a:r>
            <a:r>
              <a:rPr lang="en-US" sz="2400" dirty="0" err="1"/>
              <a:t>prie</a:t>
            </a:r>
            <a:r>
              <a:rPr lang="en-US" sz="2400" dirty="0"/>
              <a:t> </a:t>
            </a:r>
            <a:r>
              <a:rPr lang="en-US" sz="2400" dirty="0" err="1"/>
              <a:t>žaidimo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08560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BCDA3-791E-5C0B-F15A-AFAED5CF3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 USAGE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6099AF-43EB-4DCF-201F-4E55C754F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3FFD2E-9766-0400-8315-571386BDB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510221-A459-EEFB-0DBB-B67C892D5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14</a:t>
            </a:fld>
            <a:endParaRPr lang="en-GB" noProof="0"/>
          </a:p>
        </p:txBody>
      </p:sp>
      <p:pic>
        <p:nvPicPr>
          <p:cNvPr id="23" name="Content Placeholder 22" descr="A screenshot of a video game&#10;&#10;Description automatically generated">
            <a:extLst>
              <a:ext uri="{FF2B5EF4-FFF2-40B4-BE49-F238E27FC236}">
                <a16:creationId xmlns:a16="http://schemas.microsoft.com/office/drawing/2014/main" id="{077D07A1-2154-349B-C542-AF65893B6E7E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139463" y="1250422"/>
            <a:ext cx="8169199" cy="3141997"/>
          </a:xfr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62F7723-BF1C-839B-4727-ADC66E198158}"/>
              </a:ext>
            </a:extLst>
          </p:cNvPr>
          <p:cNvSpPr txBox="1"/>
          <p:nvPr/>
        </p:nvSpPr>
        <p:spPr>
          <a:xfrm>
            <a:off x="8360183" y="1250422"/>
            <a:ext cx="29936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Enum </a:t>
            </a:r>
            <a:r>
              <a:rPr lang="en-US" dirty="0" err="1"/>
              <a:t>yra</a:t>
            </a:r>
            <a:r>
              <a:rPr lang="en-US" dirty="0"/>
              <a:t> </a:t>
            </a:r>
            <a:r>
              <a:rPr lang="en-US" dirty="0" err="1"/>
              <a:t>duomenu</a:t>
            </a:r>
            <a:r>
              <a:rPr lang="en-US" dirty="0"/>
              <a:t> </a:t>
            </a:r>
            <a:r>
              <a:rPr lang="en-US" dirty="0" err="1"/>
              <a:t>tipas</a:t>
            </a:r>
            <a:r>
              <a:rPr lang="en-US" dirty="0"/>
              <a:t>, </a:t>
            </a:r>
            <a:r>
              <a:rPr lang="en-US" dirty="0" err="1"/>
              <a:t>skirtas</a:t>
            </a:r>
            <a:r>
              <a:rPr lang="en-US" dirty="0"/>
              <a:t> </a:t>
            </a:r>
            <a:r>
              <a:rPr lang="en-US" dirty="0" err="1"/>
              <a:t>apsibrėžti</a:t>
            </a:r>
            <a:r>
              <a:rPr lang="en-US" dirty="0"/>
              <a:t> </a:t>
            </a:r>
            <a:r>
              <a:rPr lang="en-US" dirty="0" err="1"/>
              <a:t>konstantoms</a:t>
            </a:r>
            <a:r>
              <a:rPr lang="en-US" dirty="0"/>
              <a:t>. </a:t>
            </a:r>
            <a:r>
              <a:rPr lang="en-US" dirty="0" err="1"/>
              <a:t>Mūsų</a:t>
            </a:r>
            <a:r>
              <a:rPr lang="en-US" dirty="0"/>
              <a:t> </a:t>
            </a:r>
            <a:r>
              <a:rPr lang="en-US" dirty="0" err="1"/>
              <a:t>atvėju</a:t>
            </a:r>
            <a:r>
              <a:rPr lang="en-US" dirty="0"/>
              <a:t> </a:t>
            </a:r>
            <a:r>
              <a:rPr lang="en-US" dirty="0" err="1"/>
              <a:t>jis</a:t>
            </a:r>
            <a:r>
              <a:rPr lang="en-US" dirty="0"/>
              <a:t> </a:t>
            </a:r>
            <a:r>
              <a:rPr lang="en-US" dirty="0" err="1"/>
              <a:t>skirtas</a:t>
            </a:r>
            <a:r>
              <a:rPr lang="en-US" dirty="0"/>
              <a:t> </a:t>
            </a:r>
            <a:r>
              <a:rPr lang="en-US" dirty="0" err="1"/>
              <a:t>apsibrėžti</a:t>
            </a:r>
            <a:r>
              <a:rPr lang="en-US" dirty="0"/>
              <a:t> </a:t>
            </a:r>
            <a:r>
              <a:rPr lang="en-US" dirty="0" err="1"/>
              <a:t>atitinkamoms</a:t>
            </a:r>
            <a:r>
              <a:rPr lang="en-US" dirty="0"/>
              <a:t> </a:t>
            </a:r>
            <a:r>
              <a:rPr lang="en-US" dirty="0" err="1"/>
              <a:t>žaidimo</a:t>
            </a:r>
            <a:r>
              <a:rPr lang="en-US" dirty="0"/>
              <a:t> </a:t>
            </a:r>
            <a:r>
              <a:rPr lang="en-US" dirty="0" err="1"/>
              <a:t>stadijoms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088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A1DBF-3E49-F35A-62FD-E281399D1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 USAGE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305C24-2B16-1718-6DE9-CE8E5B6CB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B7BA4B-53EF-2786-0BE2-47B76E5E1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B61229-36D3-E936-0CA0-6A53EEEA2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15</a:t>
            </a:fld>
            <a:endParaRPr lang="en-GB" noProof="0"/>
          </a:p>
        </p:txBody>
      </p:sp>
      <p:pic>
        <p:nvPicPr>
          <p:cNvPr id="23" name="Content Placeholder 2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C4F625A-7BDA-4935-6380-4DD62E147D77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480060" y="1619154"/>
            <a:ext cx="7395972" cy="4545441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94A5A2-C945-E2E7-B368-44758850A8DD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4DD051-11EC-859B-C9BA-5FB2F3FFBAE4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8250864" y="2004809"/>
            <a:ext cx="3026735" cy="415978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GameRoom</a:t>
            </a:r>
            <a:r>
              <a:rPr lang="en-US" dirty="0"/>
              <a:t> </a:t>
            </a:r>
            <a:r>
              <a:rPr lang="en-US" dirty="0" err="1"/>
              <a:t>klasėje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get </a:t>
            </a:r>
            <a:r>
              <a:rPr lang="en-US" dirty="0" err="1"/>
              <a:t>ir</a:t>
            </a:r>
            <a:r>
              <a:rPr lang="en-US" dirty="0"/>
              <a:t> set </a:t>
            </a:r>
            <a:r>
              <a:rPr lang="en-US" dirty="0" err="1"/>
              <a:t>apsibrėžiam</a:t>
            </a:r>
            <a:r>
              <a:rPr lang="en-US" dirty="0"/>
              <a:t>, jog </a:t>
            </a:r>
            <a:r>
              <a:rPr lang="en-US" dirty="0" err="1"/>
              <a:t>pradžioje</a:t>
            </a:r>
            <a:r>
              <a:rPr lang="en-US" dirty="0"/>
              <a:t> </a:t>
            </a:r>
            <a:r>
              <a:rPr lang="en-US" dirty="0" err="1"/>
              <a:t>mūsų</a:t>
            </a:r>
            <a:r>
              <a:rPr lang="en-US" dirty="0"/>
              <a:t> </a:t>
            </a:r>
            <a:r>
              <a:rPr lang="en-US" dirty="0" err="1"/>
              <a:t>žaidimo</a:t>
            </a:r>
            <a:r>
              <a:rPr lang="en-US" dirty="0"/>
              <a:t> </a:t>
            </a:r>
            <a:r>
              <a:rPr lang="en-US" dirty="0" err="1"/>
              <a:t>stadija</a:t>
            </a:r>
            <a:r>
              <a:rPr lang="en-US" dirty="0"/>
              <a:t> </a:t>
            </a:r>
            <a:r>
              <a:rPr lang="en-US" dirty="0" err="1"/>
              <a:t>yra</a:t>
            </a:r>
            <a:r>
              <a:rPr lang="en-US" dirty="0"/>
              <a:t> </a:t>
            </a:r>
            <a:r>
              <a:rPr lang="en-US" dirty="0" err="1"/>
              <a:t>laukianti</a:t>
            </a:r>
            <a:r>
              <a:rPr lang="en-US" dirty="0"/>
              <a:t> </a:t>
            </a:r>
            <a:r>
              <a:rPr lang="en-US" dirty="0" err="1"/>
              <a:t>žaidėjų</a:t>
            </a:r>
            <a:r>
              <a:rPr lang="en-US" dirty="0"/>
              <a:t>, </a:t>
            </a:r>
            <a:r>
              <a:rPr lang="en-US" dirty="0" err="1"/>
              <a:t>kitos</a:t>
            </a:r>
            <a:r>
              <a:rPr lang="en-US" dirty="0"/>
              <a:t> </a:t>
            </a:r>
            <a:r>
              <a:rPr lang="en-US" dirty="0" err="1"/>
              <a:t>kodo</a:t>
            </a:r>
            <a:r>
              <a:rPr lang="en-US" dirty="0"/>
              <a:t> </a:t>
            </a:r>
            <a:r>
              <a:rPr lang="en-US" dirty="0" err="1"/>
              <a:t>dalys</a:t>
            </a:r>
            <a:r>
              <a:rPr lang="en-US" dirty="0"/>
              <a:t> </a:t>
            </a:r>
            <a:r>
              <a:rPr lang="en-US" dirty="0" err="1"/>
              <a:t>atitinkamai</a:t>
            </a:r>
            <a:r>
              <a:rPr lang="en-US" dirty="0"/>
              <a:t> state </a:t>
            </a:r>
            <a:r>
              <a:rPr lang="en-US" dirty="0" err="1"/>
              <a:t>modifikuoja</a:t>
            </a:r>
            <a:r>
              <a:rPr lang="en-US" dirty="0"/>
              <a:t> </a:t>
            </a:r>
            <a:r>
              <a:rPr lang="en-US" dirty="0" err="1"/>
              <a:t>pagal</a:t>
            </a:r>
            <a:r>
              <a:rPr lang="en-US" dirty="0"/>
              <a:t> </a:t>
            </a:r>
            <a:r>
              <a:rPr lang="en-US" dirty="0" err="1"/>
              <a:t>esamą</a:t>
            </a:r>
            <a:r>
              <a:rPr lang="en-US" dirty="0"/>
              <a:t> </a:t>
            </a:r>
            <a:r>
              <a:rPr lang="en-US" dirty="0" err="1"/>
              <a:t>situaciją</a:t>
            </a:r>
            <a:r>
              <a:rPr lang="en-US" dirty="0"/>
              <a:t> (</a:t>
            </a:r>
            <a:r>
              <a:rPr lang="en-US" dirty="0" err="1"/>
              <a:t>tarkim</a:t>
            </a:r>
            <a:r>
              <a:rPr lang="en-US" dirty="0"/>
              <a:t> </a:t>
            </a:r>
            <a:r>
              <a:rPr lang="en-US" dirty="0" err="1"/>
              <a:t>kambarys</a:t>
            </a:r>
            <a:r>
              <a:rPr lang="en-US" dirty="0"/>
              <a:t> </a:t>
            </a:r>
            <a:r>
              <a:rPr lang="en-US" dirty="0" err="1"/>
              <a:t>pilnas</a:t>
            </a:r>
            <a:r>
              <a:rPr lang="en-US" dirty="0"/>
              <a:t> </a:t>
            </a:r>
            <a:r>
              <a:rPr lang="en-US" dirty="0" err="1"/>
              <a:t>ar</a:t>
            </a:r>
            <a:r>
              <a:rPr lang="en-US" dirty="0"/>
              <a:t> </a:t>
            </a:r>
            <a:r>
              <a:rPr lang="en-US" dirty="0" err="1"/>
              <a:t>žaidimas</a:t>
            </a:r>
            <a:r>
              <a:rPr lang="en-US" dirty="0"/>
              <a:t> </a:t>
            </a:r>
            <a:r>
              <a:rPr lang="en-US" dirty="0" err="1"/>
              <a:t>jau</a:t>
            </a:r>
            <a:r>
              <a:rPr lang="en-US" dirty="0"/>
              <a:t> </a:t>
            </a:r>
            <a:r>
              <a:rPr lang="en-US" dirty="0" err="1"/>
              <a:t>prasidėjęs</a:t>
            </a:r>
            <a:r>
              <a:rPr lang="en-US" dirty="0"/>
              <a:t> – visa tai </a:t>
            </a:r>
            <a:r>
              <a:rPr lang="en-US" dirty="0" err="1"/>
              <a:t>jungiasi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JoinRoom</a:t>
            </a:r>
            <a:r>
              <a:rPr lang="en-US" dirty="0"/>
              <a:t> </a:t>
            </a:r>
            <a:r>
              <a:rPr lang="en-US" dirty="0" err="1"/>
              <a:t>ir</a:t>
            </a:r>
            <a:r>
              <a:rPr lang="en-US" dirty="0"/>
              <a:t> </a:t>
            </a:r>
            <a:r>
              <a:rPr lang="en-US" dirty="0" err="1"/>
              <a:t>CanJoin</a:t>
            </a:r>
            <a:r>
              <a:rPr lang="en-US" dirty="0"/>
              <a:t> </a:t>
            </a:r>
            <a:r>
              <a:rPr lang="en-US" dirty="0" err="1"/>
              <a:t>metodais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532D7-D700-F693-7BD5-12A5CC551392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401A92A-223A-E3C7-B114-98E61D596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8F59FDD-D349-63EA-AE07-ADDA62BF5F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CC74870-CC57-5EFB-3A22-8A886D06261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F52595A-BD93-2DDC-26AD-5557CA60F0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C5E0B7F-3D03-99AD-864E-88613A260CE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A04048B-F505-0F3E-2ADE-53E577E3DB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9B0FA-6C43-8AAE-41E6-95F1BD554BA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12B31CE-54DC-7B55-53A4-9ECDFA71CC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09AE091-FAB5-3F58-7CCC-D7224F1B916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3E0DC68-7EB1-0C3D-86DB-30E44EDD059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6B7A18E-BDF0-B1B9-74A9-48D46F5EF66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2B3D0AE-9958-3F10-2B26-70908A301A8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330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F0724-5213-ED8D-443C-3BC65A0A1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 usage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1834EF-DBBE-B70C-172A-211F8B2FB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E3A433-61E0-136F-8B44-1B723BA52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014D84-7AAA-FAD8-96CC-635A8DC2A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16</a:t>
            </a:fld>
            <a:endParaRPr lang="en-GB" noProof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0F7A0F-4404-0215-FF22-883FB2A28931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3FBA6F-9635-DC84-885A-C3A0B5C97969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6F92C92-2868-CE4D-A8B9-EA7F40C02E07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9067799" y="1444752"/>
            <a:ext cx="2743199" cy="120275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JoinRoom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apsibrėžiam</a:t>
            </a:r>
            <a:r>
              <a:rPr lang="en-US" dirty="0"/>
              <a:t>, jog </a:t>
            </a:r>
            <a:r>
              <a:rPr lang="en-US" dirty="0" err="1"/>
              <a:t>jeigu</a:t>
            </a:r>
            <a:r>
              <a:rPr lang="en-US" dirty="0"/>
              <a:t> </a:t>
            </a:r>
            <a:r>
              <a:rPr lang="en-US" dirty="0" err="1"/>
              <a:t>nėra</a:t>
            </a:r>
            <a:r>
              <a:rPr lang="en-US" dirty="0"/>
              <a:t> </a:t>
            </a:r>
            <a:r>
              <a:rPr lang="en-US" dirty="0" err="1"/>
              <a:t>kambario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tam </a:t>
            </a:r>
            <a:r>
              <a:rPr lang="en-US" dirty="0" err="1"/>
              <a:t>tikru</a:t>
            </a:r>
            <a:r>
              <a:rPr lang="en-US" dirty="0"/>
              <a:t> </a:t>
            </a:r>
            <a:r>
              <a:rPr lang="en-US" dirty="0" err="1"/>
              <a:t>kodu</a:t>
            </a:r>
            <a:r>
              <a:rPr lang="en-US" dirty="0"/>
              <a:t>, jo state bus finished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057BA3B-B0C3-24A5-1E41-0BED3631C19F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81CCA92-5881-3187-2EAF-D86539F0C7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3576A5C-E4FD-BAAB-571D-588A6884B9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64EC5D3-3E58-CF9B-9B40-1718EFF2EE4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AD0088-8D30-2C57-1DF1-26EE8519F41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46F0A6E-14AE-7ED1-5038-916E0FE1B7F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D25F5DF-CCE2-20AC-2B37-2AAB73E9EE7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F35151-B5A9-5BA3-1B96-8B4A4F0727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5983806-53B1-BBBD-597C-0AA667AF2D5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68718DB-D451-FC3E-6D01-5D950C2CDCC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21CE073-3692-1D8B-52EA-434DD23318C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456FE0B-1060-D96C-91B4-2C3BB1AFEBA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3C93C10-DD90-87BD-A576-F223DBCB5CC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Content Placeholder 2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481DE06F-1685-0F03-5535-B4EB668CA3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5242"/>
          <a:stretch/>
        </p:blipFill>
        <p:spPr>
          <a:xfrm>
            <a:off x="229772" y="1386930"/>
            <a:ext cx="8752305" cy="173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04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57A15-0BC6-BCD3-519D-64A9BF34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84" y="-133223"/>
            <a:ext cx="10515600" cy="1325563"/>
          </a:xfrm>
        </p:spPr>
        <p:txBody>
          <a:bodyPr/>
          <a:lstStyle/>
          <a:p>
            <a:r>
              <a:rPr lang="en-US" dirty="0"/>
              <a:t>Enum usage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65D470-7340-D0DC-D160-13E75C40E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E4403-25F1-E0F2-4677-F58CABA5F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40A4B7-2CCB-B535-BE60-22920A3A7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17</a:t>
            </a:fld>
            <a:endParaRPr lang="en-GB" noProof="0" dirty="0"/>
          </a:p>
        </p:txBody>
      </p:sp>
      <p:pic>
        <p:nvPicPr>
          <p:cNvPr id="23" name="Content Placeholder 2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97DAD2C-8E8B-A5F6-6170-A1B374472B85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147084" y="825328"/>
            <a:ext cx="10211473" cy="4094143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A11EE4D-297D-3C89-47B6-61B2ED785130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695CC59-0718-15AF-575C-C6126A11CC8B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E5FE03-13A5-F9B7-EE3F-1C7C0335279F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2ACDC0D-4E20-376E-67E3-C5B518F4E3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4620D5D-ACF8-E070-A637-3349B52056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570" y="5259708"/>
            <a:ext cx="9815623" cy="1425187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err="1"/>
              <a:t>Tuomet</a:t>
            </a:r>
            <a:r>
              <a:rPr lang="en-US" sz="2400" dirty="0"/>
              <a:t> </a:t>
            </a:r>
            <a:r>
              <a:rPr lang="en-US" sz="2400" dirty="0" err="1"/>
              <a:t>apsibrėžtas</a:t>
            </a:r>
            <a:r>
              <a:rPr lang="en-US" sz="2400" dirty="0"/>
              <a:t> </a:t>
            </a:r>
            <a:r>
              <a:rPr lang="en-US" sz="2400" dirty="0" err="1"/>
              <a:t>stadijas</a:t>
            </a:r>
            <a:r>
              <a:rPr lang="en-US" sz="2400" dirty="0"/>
              <a:t> </a:t>
            </a:r>
            <a:r>
              <a:rPr lang="en-US" sz="2400" dirty="0" err="1"/>
              <a:t>naudojam</a:t>
            </a:r>
            <a:r>
              <a:rPr lang="en-US" sz="2400" dirty="0"/>
              <a:t> </a:t>
            </a:r>
            <a:r>
              <a:rPr lang="en-US" sz="2400" dirty="0" err="1"/>
              <a:t>ir</a:t>
            </a:r>
            <a:r>
              <a:rPr lang="en-US" sz="2400" dirty="0"/>
              <a:t> </a:t>
            </a:r>
            <a:r>
              <a:rPr lang="en-US" sz="2400" dirty="0" err="1"/>
              <a:t>nuspręndžiant</a:t>
            </a:r>
            <a:r>
              <a:rPr lang="en-US" sz="2400" dirty="0"/>
              <a:t>, </a:t>
            </a:r>
            <a:r>
              <a:rPr lang="en-US" sz="2400" dirty="0" err="1"/>
              <a:t>ar</a:t>
            </a:r>
            <a:r>
              <a:rPr lang="en-US" sz="2400" dirty="0"/>
              <a:t> </a:t>
            </a:r>
            <a:r>
              <a:rPr lang="en-US" sz="2400" dirty="0" err="1"/>
              <a:t>prisijungimas</a:t>
            </a:r>
            <a:r>
              <a:rPr lang="en-US" sz="2400" dirty="0"/>
              <a:t> </a:t>
            </a:r>
            <a:r>
              <a:rPr lang="en-US" sz="2400" dirty="0" err="1"/>
              <a:t>prie</a:t>
            </a:r>
            <a:r>
              <a:rPr lang="en-US" sz="2400" dirty="0"/>
              <a:t> </a:t>
            </a:r>
            <a:r>
              <a:rPr lang="en-US" sz="2400" dirty="0" err="1"/>
              <a:t>žaidimo</a:t>
            </a:r>
            <a:r>
              <a:rPr lang="en-US" sz="2400" dirty="0"/>
              <a:t> </a:t>
            </a:r>
            <a:r>
              <a:rPr lang="en-US" sz="2400" dirty="0" err="1"/>
              <a:t>galimas</a:t>
            </a:r>
            <a:r>
              <a:rPr lang="en-US" sz="2400" dirty="0"/>
              <a:t>, </a:t>
            </a:r>
            <a:r>
              <a:rPr lang="en-US" sz="2400" dirty="0" err="1"/>
              <a:t>ar</a:t>
            </a:r>
            <a:r>
              <a:rPr lang="en-US" sz="2400" dirty="0"/>
              <a:t> ne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Tada </a:t>
            </a:r>
            <a:r>
              <a:rPr lang="en-US" sz="2400" dirty="0" err="1"/>
              <a:t>metodas</a:t>
            </a:r>
            <a:r>
              <a:rPr lang="en-US" sz="2400" dirty="0"/>
              <a:t> </a:t>
            </a:r>
            <a:r>
              <a:rPr lang="en-US" sz="2400" dirty="0" err="1"/>
              <a:t>CanJoin</a:t>
            </a:r>
            <a:r>
              <a:rPr lang="en-US" sz="2400" dirty="0"/>
              <a:t> </a:t>
            </a:r>
            <a:r>
              <a:rPr lang="en-US" sz="2400" dirty="0" err="1"/>
              <a:t>grąžins</a:t>
            </a:r>
            <a:r>
              <a:rPr lang="en-US" sz="2400" dirty="0"/>
              <a:t> </a:t>
            </a:r>
            <a:r>
              <a:rPr lang="en-US" sz="2400" dirty="0" err="1"/>
              <a:t>atitinkamą</a:t>
            </a:r>
            <a:r>
              <a:rPr lang="en-US" sz="2400" dirty="0"/>
              <a:t> </a:t>
            </a:r>
            <a:r>
              <a:rPr lang="en-US" sz="2400" dirty="0" err="1"/>
              <a:t>esamą</a:t>
            </a:r>
            <a:r>
              <a:rPr lang="en-US" sz="2400" dirty="0"/>
              <a:t> </a:t>
            </a:r>
            <a:r>
              <a:rPr lang="en-US" sz="2400" dirty="0" err="1"/>
              <a:t>žaidimo</a:t>
            </a:r>
            <a:r>
              <a:rPr lang="en-US" sz="2400" dirty="0"/>
              <a:t> </a:t>
            </a:r>
            <a:r>
              <a:rPr lang="en-US" sz="2400" dirty="0" err="1"/>
              <a:t>stadiją</a:t>
            </a:r>
            <a:r>
              <a:rPr lang="en-US" sz="2400" dirty="0"/>
              <a:t>, </a:t>
            </a:r>
            <a:r>
              <a:rPr lang="en-US" sz="2400" dirty="0" err="1"/>
              <a:t>kuri</a:t>
            </a:r>
            <a:r>
              <a:rPr lang="en-US" sz="2400" dirty="0"/>
              <a:t> </a:t>
            </a:r>
            <a:r>
              <a:rPr lang="en-US" sz="2400" dirty="0" err="1"/>
              <a:t>nulems</a:t>
            </a:r>
            <a:r>
              <a:rPr lang="en-US" sz="2400" dirty="0"/>
              <a:t> </a:t>
            </a:r>
            <a:r>
              <a:rPr lang="en-US" sz="2400" dirty="0" err="1"/>
              <a:t>tolimesnę</a:t>
            </a:r>
            <a:r>
              <a:rPr lang="en-US" sz="2400" dirty="0"/>
              <a:t> </a:t>
            </a:r>
            <a:r>
              <a:rPr lang="en-US" sz="2400" dirty="0" err="1"/>
              <a:t>eigą</a:t>
            </a:r>
            <a:endParaRPr lang="en-US" sz="24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7674EC-D735-434C-B461-BD064FF89B1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C31D1C9-E3AA-517A-2B2F-69801267FBD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462A609-2E2E-45D9-F25D-69E1B7EDC9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B8C7AF2-DDEF-1DE7-21F4-87C277A327E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07AED51-0005-BFA3-3A9F-4909189FE3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047959-FBE1-F86F-7DA7-BB0EAC5F7A3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8F67CEC-7FFC-5E6F-F0C9-90A2D0EDB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819FF25-0691-4537-DB4F-3059B96CD8A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177E6B7-5DFD-4005-F245-90831626EB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F27F8F0-EA0F-DB2E-3407-AAE348CC077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33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D040F-004B-4D19-FD2B-93D722916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94" y="-164663"/>
            <a:ext cx="10515600" cy="1325563"/>
          </a:xfrm>
        </p:spPr>
        <p:txBody>
          <a:bodyPr/>
          <a:lstStyle/>
          <a:p>
            <a:r>
              <a:rPr lang="en-US" dirty="0"/>
              <a:t>Optional arguments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83A317-DF29-F01C-85F8-545D83693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456C0B-C352-BA66-A8FF-187F8B077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AEA899-ED20-2F40-FBC8-A76043CF2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18</a:t>
            </a:fld>
            <a:endParaRPr lang="en-GB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599EEA-C9AE-56D4-12E3-81830D2CBD8C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353AF17-5DDE-C571-5576-F043CF1A7D65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8354688" y="780724"/>
            <a:ext cx="3607532" cy="586462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 err="1"/>
              <a:t>Skirti</a:t>
            </a:r>
            <a:r>
              <a:rPr lang="en-US" sz="1600" dirty="0"/>
              <a:t> </a:t>
            </a:r>
            <a:r>
              <a:rPr lang="en-US" sz="1600" dirty="0" err="1"/>
              <a:t>aprašyti</a:t>
            </a:r>
            <a:r>
              <a:rPr lang="en-US" sz="1600" dirty="0"/>
              <a:t> </a:t>
            </a:r>
            <a:r>
              <a:rPr lang="en-US" sz="1600" dirty="0" err="1"/>
              <a:t>metodą</a:t>
            </a:r>
            <a:r>
              <a:rPr lang="en-US" sz="1600" dirty="0"/>
              <a:t>, </a:t>
            </a:r>
            <a:r>
              <a:rPr lang="en-US" sz="1600" dirty="0" err="1"/>
              <a:t>konstruktorių</a:t>
            </a:r>
            <a:r>
              <a:rPr lang="en-US" sz="1600" dirty="0"/>
              <a:t>, </a:t>
            </a:r>
            <a:r>
              <a:rPr lang="en-US" sz="1600" dirty="0" err="1"/>
              <a:t>nurodyti</a:t>
            </a:r>
            <a:r>
              <a:rPr lang="en-US" sz="1600" dirty="0"/>
              <a:t>, </a:t>
            </a:r>
            <a:r>
              <a:rPr lang="en-US" sz="1600" dirty="0" err="1"/>
              <a:t>kurie</a:t>
            </a:r>
            <a:r>
              <a:rPr lang="en-US" sz="1600" dirty="0"/>
              <a:t> </a:t>
            </a:r>
            <a:r>
              <a:rPr lang="en-US" sz="1600" dirty="0" err="1"/>
              <a:t>parametrai</a:t>
            </a:r>
            <a:r>
              <a:rPr lang="en-US" sz="1600" dirty="0"/>
              <a:t> </a:t>
            </a:r>
            <a:r>
              <a:rPr lang="en-US" sz="1600" dirty="0" err="1"/>
              <a:t>yra</a:t>
            </a:r>
            <a:r>
              <a:rPr lang="en-US" sz="1600" dirty="0"/>
              <a:t> </a:t>
            </a:r>
            <a:r>
              <a:rPr lang="en-US" sz="1600" dirty="0" err="1"/>
              <a:t>būtini</a:t>
            </a:r>
            <a:r>
              <a:rPr lang="en-US" sz="1600" dirty="0"/>
              <a:t>, o </a:t>
            </a:r>
            <a:r>
              <a:rPr lang="en-US" sz="1600" dirty="0" err="1"/>
              <a:t>kurių</a:t>
            </a:r>
            <a:r>
              <a:rPr lang="en-US" sz="1600" dirty="0"/>
              <a:t> </a:t>
            </a:r>
            <a:r>
              <a:rPr lang="en-US" sz="1600" dirty="0" err="1"/>
              <a:t>gali</a:t>
            </a:r>
            <a:r>
              <a:rPr lang="en-US" sz="1600" dirty="0"/>
              <a:t> </a:t>
            </a:r>
            <a:r>
              <a:rPr lang="en-US" sz="1600" dirty="0" err="1"/>
              <a:t>nebūti</a:t>
            </a:r>
            <a:endParaRPr lang="en-US" sz="1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 err="1"/>
              <a:t>Kiekvienas</a:t>
            </a:r>
            <a:r>
              <a:rPr lang="en-US" sz="1600" dirty="0"/>
              <a:t> </a:t>
            </a:r>
            <a:r>
              <a:rPr lang="en-US" sz="1600" dirty="0" err="1"/>
              <a:t>nebūtinas</a:t>
            </a:r>
            <a:r>
              <a:rPr lang="en-US" sz="1600" dirty="0"/>
              <a:t> </a:t>
            </a:r>
            <a:r>
              <a:rPr lang="en-US" sz="1600" dirty="0" err="1"/>
              <a:t>parametras</a:t>
            </a:r>
            <a:r>
              <a:rPr lang="en-US" sz="1600" dirty="0"/>
              <a:t> </a:t>
            </a:r>
            <a:r>
              <a:rPr lang="en-US" sz="1600" dirty="0" err="1"/>
              <a:t>turi</a:t>
            </a:r>
            <a:r>
              <a:rPr lang="en-US" sz="1600" dirty="0"/>
              <a:t> </a:t>
            </a:r>
            <a:r>
              <a:rPr lang="en-US" sz="1600" dirty="0" err="1"/>
              <a:t>turėti</a:t>
            </a:r>
            <a:r>
              <a:rPr lang="en-US" sz="1600" dirty="0"/>
              <a:t> </a:t>
            </a:r>
            <a:r>
              <a:rPr lang="en-US" sz="1600" dirty="0" err="1"/>
              <a:t>savo</a:t>
            </a:r>
            <a:r>
              <a:rPr lang="en-US" sz="1600" dirty="0"/>
              <a:t> </a:t>
            </a:r>
            <a:r>
              <a:rPr lang="en-US" sz="1600" dirty="0" err="1"/>
              <a:t>defaultinę</a:t>
            </a:r>
            <a:r>
              <a:rPr lang="en-US" sz="1600" dirty="0"/>
              <a:t> </a:t>
            </a:r>
            <a:r>
              <a:rPr lang="en-US" sz="1600" dirty="0" err="1"/>
              <a:t>reikšmę</a:t>
            </a:r>
            <a:r>
              <a:rPr lang="en-US" sz="1600" dirty="0"/>
              <a:t>, </a:t>
            </a:r>
            <a:r>
              <a:rPr lang="en-US" sz="1600" dirty="0" err="1"/>
              <a:t>kuri</a:t>
            </a:r>
            <a:r>
              <a:rPr lang="en-US" sz="1600" dirty="0"/>
              <a:t> </a:t>
            </a:r>
            <a:r>
              <a:rPr lang="en-US" sz="1600" dirty="0" err="1"/>
              <a:t>gali</a:t>
            </a:r>
            <a:r>
              <a:rPr lang="en-US" sz="1600" dirty="0"/>
              <a:t> </a:t>
            </a:r>
            <a:r>
              <a:rPr lang="en-US" sz="1600" dirty="0" err="1"/>
              <a:t>būti</a:t>
            </a:r>
            <a:r>
              <a:rPr lang="en-US" sz="1600" dirty="0"/>
              <a:t> </a:t>
            </a:r>
            <a:r>
              <a:rPr lang="en-US" sz="1600" dirty="0" err="1"/>
              <a:t>kažkokia</a:t>
            </a:r>
            <a:r>
              <a:rPr lang="en-US" sz="1600" dirty="0"/>
              <a:t> </a:t>
            </a:r>
            <a:r>
              <a:rPr lang="en-US" sz="1600" dirty="0" err="1"/>
              <a:t>konstanta</a:t>
            </a:r>
            <a:r>
              <a:rPr lang="en-US" sz="1600" dirty="0"/>
              <a:t> (</a:t>
            </a:r>
            <a:r>
              <a:rPr lang="en-US" sz="1600" dirty="0" err="1"/>
              <a:t>pvz</a:t>
            </a:r>
            <a:r>
              <a:rPr lang="en-US" sz="1600" dirty="0"/>
              <a:t>., string = “</a:t>
            </a:r>
            <a:r>
              <a:rPr lang="en-US" sz="1600" dirty="0" err="1"/>
              <a:t>labas</a:t>
            </a:r>
            <a:r>
              <a:rPr lang="en-US" sz="1600" dirty="0"/>
              <a:t>”) </a:t>
            </a:r>
            <a:r>
              <a:rPr lang="en-US" sz="1600" dirty="0" err="1"/>
              <a:t>arba</a:t>
            </a:r>
            <a:r>
              <a:rPr lang="en-US" sz="1600" dirty="0"/>
              <a:t> </a:t>
            </a:r>
            <a:r>
              <a:rPr lang="en-US" sz="1600" dirty="0" err="1"/>
              <a:t>kažkokia</a:t>
            </a:r>
            <a:r>
              <a:rPr lang="en-US" sz="1600" dirty="0"/>
              <a:t> expression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 err="1"/>
              <a:t>Jeigu</a:t>
            </a:r>
            <a:r>
              <a:rPr lang="en-US" sz="1600" dirty="0"/>
              <a:t> </a:t>
            </a:r>
            <a:r>
              <a:rPr lang="en-US" sz="1600" dirty="0" err="1"/>
              <a:t>nenurodom</a:t>
            </a:r>
            <a:r>
              <a:rPr lang="en-US" sz="1600" dirty="0"/>
              <a:t> </a:t>
            </a:r>
            <a:r>
              <a:rPr lang="en-US" sz="1600" dirty="0" err="1"/>
              <a:t>parametrui</a:t>
            </a:r>
            <a:r>
              <a:rPr lang="en-US" sz="1600" dirty="0"/>
              <a:t> </a:t>
            </a:r>
            <a:r>
              <a:rPr lang="en-US" sz="1600" dirty="0" err="1"/>
              <a:t>tinkamo</a:t>
            </a:r>
            <a:r>
              <a:rPr lang="en-US" sz="1600" dirty="0"/>
              <a:t> </a:t>
            </a:r>
            <a:r>
              <a:rPr lang="en-US" sz="1600" dirty="0" err="1"/>
              <a:t>argumento</a:t>
            </a:r>
            <a:r>
              <a:rPr lang="en-US" sz="1600" dirty="0"/>
              <a:t>, </a:t>
            </a:r>
            <a:r>
              <a:rPr lang="en-US" sz="1600" dirty="0" err="1"/>
              <a:t>tuomet</a:t>
            </a:r>
            <a:r>
              <a:rPr lang="en-US" sz="1600" dirty="0"/>
              <a:t> </a:t>
            </a:r>
            <a:r>
              <a:rPr lang="en-US" sz="1600" dirty="0" err="1"/>
              <a:t>naudojamas</a:t>
            </a:r>
            <a:r>
              <a:rPr lang="en-US" sz="1600" dirty="0"/>
              <a:t> </a:t>
            </a:r>
            <a:r>
              <a:rPr lang="en-US" sz="1600" dirty="0" err="1"/>
              <a:t>defaultinis</a:t>
            </a:r>
            <a:r>
              <a:rPr lang="en-US" sz="1600" dirty="0"/>
              <a:t> </a:t>
            </a:r>
            <a:r>
              <a:rPr lang="en-US" sz="1600" dirty="0" err="1"/>
              <a:t>argumentas</a:t>
            </a:r>
            <a:endParaRPr lang="en-US" sz="1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 err="1"/>
              <a:t>Defaultiniai</a:t>
            </a:r>
            <a:r>
              <a:rPr lang="en-US" sz="1600" dirty="0"/>
              <a:t> </a:t>
            </a:r>
            <a:r>
              <a:rPr lang="en-US" sz="1600" dirty="0" err="1"/>
              <a:t>argumentai</a:t>
            </a:r>
            <a:r>
              <a:rPr lang="en-US" sz="1600" dirty="0"/>
              <a:t> </a:t>
            </a:r>
            <a:r>
              <a:rPr lang="en-US" sz="1600" dirty="0" err="1"/>
              <a:t>nurodomi</a:t>
            </a:r>
            <a:r>
              <a:rPr lang="en-US" sz="1600" dirty="0"/>
              <a:t> po </a:t>
            </a:r>
            <a:r>
              <a:rPr lang="en-US" sz="1600" dirty="0" err="1"/>
              <a:t>būtinųjų</a:t>
            </a:r>
            <a:endParaRPr lang="en-US" sz="1600" dirty="0"/>
          </a:p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427808F-C3F3-82F5-0F91-102B267B1CD5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752AE4-F948-7A92-B4AE-5E908BE4EC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B0D21B0-330C-D536-41CD-D58ABFCF7D4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64B7AA8-4A03-348F-CC1E-68882DB9E2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12718EB-43C3-E825-EA4E-FE448B82298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EA1178F-EFE7-732D-063C-10DAA9323F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33DF007-8C41-55CD-EBB3-1B9AF88F520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DF964C1-5E25-53D3-7764-C6354B62C7C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B370F58-1252-8D5D-241A-078B8CF48FB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89AAF06-9B75-F032-20F0-D3DF2BB5773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09BF825-F7E0-EDBA-1480-DE4A55DD31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6B93B05-DD93-0F99-E812-E14E0DF266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37B1FE6-E1AC-3DAA-FF31-4268544683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Content Placeholder 2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EB1C319-C74E-9F66-F5DE-42F60184FD42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396942" y="834206"/>
            <a:ext cx="7756457" cy="5707430"/>
          </a:xfrm>
        </p:spPr>
      </p:pic>
    </p:spTree>
    <p:extLst>
      <p:ext uri="{BB962C8B-B14F-4D97-AF65-F5344CB8AC3E}">
        <p14:creationId xmlns:p14="http://schemas.microsoft.com/office/powerpoint/2010/main" val="10498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1CF5-0B2A-1978-FDA7-1A6499A12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ARGUMENTS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24798C-B9C2-9051-EDBF-C90740F72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93BF90-67D9-8822-8176-101EAE23B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B3ED33-6FA5-47C2-066C-6499CF31E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19</a:t>
            </a:fld>
            <a:endParaRPr lang="en-GB" noProof="0"/>
          </a:p>
        </p:txBody>
      </p:sp>
      <p:pic>
        <p:nvPicPr>
          <p:cNvPr id="23" name="Content Placeholder 2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5297261-30ED-DB2C-7233-28DD6E8CDEFA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122122" y="1381051"/>
            <a:ext cx="11509238" cy="2641039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07DFDD-C196-FA0A-53AC-D248DB9C491B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DF94889-D3C5-9757-C9DF-E5B02C887D99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4E25870-1692-282F-A8E7-A1317876F1A4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8FB455D-4B53-D9AC-6B45-EAC15249E3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C3507BE-6609-2FFE-F9AB-679F8BEDB8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D2AE296-FB5D-87E6-B039-66EF4C42469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F7EEC95-D330-6BF9-7A00-6FD8C657481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0488AE9-FAD7-859C-3AC2-2AD333BE02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C7457EA-E723-CF11-95B3-F3B3C563288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68DB5ED-1A06-6E40-C4D9-CD0A75AD90F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E0F5267-0295-96F2-EFDA-D079B63FB1B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13EB85A-00EA-43B2-F2F8-41DC0A0976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08C7815-B7DC-AFC5-C97B-B929C634C85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835BEA6-E9A5-C2D9-479F-D85E77C359F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ECBDFC5-3E80-B395-A2CF-CF25A4EC1C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91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A0398DF1-BBE0-43CF-8DE1-34552BBF1002}"/>
              </a:ext>
            </a:extLst>
          </p:cNvPr>
          <p:cNvGraphicFramePr>
            <a:graphicFrameLocks noGrp="1"/>
          </p:cNvGraphicFramePr>
          <p:nvPr>
            <p:ph sz="quarter" idx="22"/>
            <p:extLst>
              <p:ext uri="{D42A27DB-BD31-4B8C-83A1-F6EECF244321}">
                <p14:modId xmlns:p14="http://schemas.microsoft.com/office/powerpoint/2010/main" val="816776696"/>
              </p:ext>
            </p:extLst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5A9396F6-B1E5-45FC-95C1-0AE5BA630B9E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2538521523"/>
              </p:ext>
            </p:extLst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2" name="Content Placeholder 61" descr="pie chart&#10;">
            <a:extLst>
              <a:ext uri="{FF2B5EF4-FFF2-40B4-BE49-F238E27FC236}">
                <a16:creationId xmlns:a16="http://schemas.microsoft.com/office/drawing/2014/main" id="{D5C78755-D43A-44CA-8E4E-61E6F4E372B4}"/>
              </a:ext>
            </a:extLst>
          </p:cNvPr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1966096879"/>
              </p:ext>
            </p:extLst>
          </p:nvPr>
        </p:nvGraphicFramePr>
        <p:xfrm>
          <a:off x="655955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5" name="Content Placeholder 64" descr="pie chart">
            <a:extLst>
              <a:ext uri="{FF2B5EF4-FFF2-40B4-BE49-F238E27FC236}">
                <a16:creationId xmlns:a16="http://schemas.microsoft.com/office/drawing/2014/main" id="{8298F879-C84E-4AF8-9DF9-90542A755128}"/>
              </a:ext>
            </a:extLst>
          </p:cNvPr>
          <p:cNvGraphicFramePr>
            <a:graphicFrameLocks noGrp="1"/>
          </p:cNvGraphicFramePr>
          <p:nvPr>
            <p:ph sz="quarter" idx="28"/>
            <p:extLst>
              <p:ext uri="{D42A27DB-BD31-4B8C-83A1-F6EECF244321}">
                <p14:modId xmlns:p14="http://schemas.microsoft.com/office/powerpoint/2010/main" val="1701626383"/>
              </p:ext>
            </p:extLst>
          </p:nvPr>
        </p:nvGraphicFramePr>
        <p:xfrm>
          <a:off x="932497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9C21A8-0C71-4F5D-B386-64F529B1B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2</a:t>
            </a:fld>
            <a:endParaRPr lang="en-GB" dirty="0"/>
          </a:p>
        </p:txBody>
      </p:sp>
      <p:sp>
        <p:nvSpPr>
          <p:cNvPr id="7" name="Pavadinimas 6">
            <a:extLst>
              <a:ext uri="{FF2B5EF4-FFF2-40B4-BE49-F238E27FC236}">
                <a16:creationId xmlns:a16="http://schemas.microsoft.com/office/drawing/2014/main" id="{24B9D6D6-BC17-145D-BDA7-E66207201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2829"/>
            <a:ext cx="10515600" cy="1325563"/>
          </a:xfrm>
        </p:spPr>
        <p:txBody>
          <a:bodyPr/>
          <a:lstStyle/>
          <a:p>
            <a:r>
              <a:rPr lang="en-GB" dirty="0"/>
              <a:t>				Requirements</a:t>
            </a:r>
          </a:p>
        </p:txBody>
      </p:sp>
      <p:sp>
        <p:nvSpPr>
          <p:cNvPr id="9" name="Teksto vietos rezervavimo ženklas 8">
            <a:extLst>
              <a:ext uri="{FF2B5EF4-FFF2-40B4-BE49-F238E27FC236}">
                <a16:creationId xmlns:a16="http://schemas.microsoft.com/office/drawing/2014/main" id="{71221E33-3654-F0E7-2CFC-051F47D0BD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39445"/>
            <a:ext cx="12191999" cy="6308007"/>
          </a:xfrm>
        </p:spPr>
        <p:txBody>
          <a:bodyPr/>
          <a:lstStyle/>
          <a:p>
            <a:endParaRPr lang="en-GB" dirty="0"/>
          </a:p>
          <a:p>
            <a:r>
              <a:rPr lang="en-GB" dirty="0">
                <a:solidFill>
                  <a:schemeClr val="tx1"/>
                </a:solidFill>
                <a:highlight>
                  <a:srgbClr val="C0C0C0"/>
                </a:highlight>
              </a:rPr>
              <a:t>Application can be interacted with using </a:t>
            </a:r>
            <a:r>
              <a:rPr lang="en-GB" i="1" dirty="0">
                <a:solidFill>
                  <a:schemeClr val="tx1"/>
                </a:solidFill>
                <a:highlight>
                  <a:srgbClr val="C0C0C0"/>
                </a:highlight>
              </a:rPr>
              <a:t>some</a:t>
            </a:r>
            <a:r>
              <a:rPr lang="en-GB" dirty="0">
                <a:solidFill>
                  <a:schemeClr val="tx1"/>
                </a:solidFill>
                <a:highlight>
                  <a:srgbClr val="C0C0C0"/>
                </a:highlight>
              </a:rPr>
              <a:t> sort of interface</a:t>
            </a:r>
          </a:p>
          <a:p>
            <a:r>
              <a:rPr lang="en-GB" dirty="0">
                <a:solidFill>
                  <a:schemeClr val="tx1"/>
                </a:solidFill>
                <a:highlight>
                  <a:srgbClr val="468C8A"/>
                </a:highlight>
              </a:rPr>
              <a:t>Creating and using your own class, struct, </a:t>
            </a:r>
            <a:r>
              <a:rPr lang="en-GB" dirty="0">
                <a:solidFill>
                  <a:schemeClr val="tx1"/>
                </a:solidFill>
              </a:rPr>
              <a:t>record and </a:t>
            </a:r>
            <a:r>
              <a:rPr lang="en-GB" dirty="0" err="1">
                <a:solidFill>
                  <a:schemeClr val="tx1"/>
                </a:solidFill>
                <a:highlight>
                  <a:srgbClr val="800080"/>
                </a:highlight>
              </a:rPr>
              <a:t>enum</a:t>
            </a:r>
            <a:endParaRPr lang="en-GB" dirty="0">
              <a:solidFill>
                <a:schemeClr val="tx1"/>
              </a:solidFill>
              <a:highlight>
                <a:srgbClr val="800080"/>
              </a:highlight>
            </a:endParaRPr>
          </a:p>
          <a:p>
            <a:r>
              <a:rPr lang="en-GB" dirty="0">
                <a:solidFill>
                  <a:schemeClr val="tx1"/>
                </a:solidFill>
                <a:highlight>
                  <a:srgbClr val="008080"/>
                </a:highlight>
              </a:rPr>
              <a:t>Property usage in struct and class</a:t>
            </a:r>
          </a:p>
          <a:p>
            <a:r>
              <a:rPr lang="en-GB" dirty="0">
                <a:solidFill>
                  <a:schemeClr val="tx1"/>
                </a:solidFill>
                <a:highlight>
                  <a:srgbClr val="800080"/>
                </a:highlight>
              </a:rPr>
              <a:t>Named and optional argument usage</a:t>
            </a:r>
          </a:p>
          <a:p>
            <a:r>
              <a:rPr lang="en-GB" dirty="0">
                <a:solidFill>
                  <a:schemeClr val="tx1"/>
                </a:solidFill>
                <a:highlight>
                  <a:srgbClr val="800080"/>
                </a:highlight>
              </a:rPr>
              <a:t>Extension method usage</a:t>
            </a:r>
          </a:p>
          <a:p>
            <a:r>
              <a:rPr lang="en-GB" dirty="0">
                <a:solidFill>
                  <a:schemeClr val="tx1"/>
                </a:solidFill>
                <a:highlight>
                  <a:srgbClr val="FFFF00"/>
                </a:highlight>
              </a:rPr>
              <a:t>Iterating through collection the right way</a:t>
            </a:r>
          </a:p>
          <a:p>
            <a:r>
              <a:rPr lang="en-GB" dirty="0">
                <a:solidFill>
                  <a:schemeClr val="tx1"/>
                </a:solidFill>
                <a:highlight>
                  <a:srgbClr val="FF00FF"/>
                </a:highlight>
              </a:rPr>
              <a:t>Using a stream to load data (can be from file, web service, socket etc.)</a:t>
            </a:r>
          </a:p>
          <a:p>
            <a:r>
              <a:rPr lang="en-GB" dirty="0">
                <a:solidFill>
                  <a:schemeClr val="tx1"/>
                </a:solidFill>
                <a:highlight>
                  <a:srgbClr val="468C8A"/>
                </a:highlight>
              </a:rPr>
              <a:t>Boxing and unboxing</a:t>
            </a:r>
          </a:p>
          <a:p>
            <a:r>
              <a:rPr lang="en-GB" dirty="0">
                <a:solidFill>
                  <a:schemeClr val="tx1"/>
                </a:solidFill>
                <a:highlight>
                  <a:srgbClr val="008000"/>
                </a:highlight>
              </a:rPr>
              <a:t>LINQ to Objects usage </a:t>
            </a:r>
            <a:r>
              <a:rPr lang="en-GB" dirty="0">
                <a:solidFill>
                  <a:schemeClr val="tx1"/>
                </a:solidFill>
              </a:rPr>
              <a:t>(methods or queries)</a:t>
            </a:r>
          </a:p>
          <a:p>
            <a:r>
              <a:rPr lang="en-GB" dirty="0">
                <a:solidFill>
                  <a:schemeClr val="tx1"/>
                </a:solidFill>
                <a:highlight>
                  <a:srgbClr val="00FFFF"/>
                </a:highlight>
              </a:rPr>
              <a:t>Implement at least one of the </a:t>
            </a:r>
            <a:r>
              <a:rPr lang="en-GB" dirty="0">
                <a:solidFill>
                  <a:schemeClr val="tx1"/>
                </a:solidFill>
                <a:highlight>
                  <a:srgbClr val="FFFF00"/>
                </a:highlight>
              </a:rPr>
              <a:t>standard .NET interfaces </a:t>
            </a:r>
            <a:r>
              <a:rPr lang="en-GB" dirty="0">
                <a:solidFill>
                  <a:schemeClr val="tx1"/>
                </a:solidFill>
              </a:rPr>
              <a:t>(</a:t>
            </a:r>
            <a:r>
              <a:rPr lang="en-GB" dirty="0" err="1">
                <a:solidFill>
                  <a:schemeClr val="tx1"/>
                </a:solidFill>
              </a:rPr>
              <a:t>IEnumerable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dirty="0" err="1">
                <a:solidFill>
                  <a:schemeClr val="tx1"/>
                </a:solidFill>
              </a:rPr>
              <a:t>IComparable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dirty="0" err="1">
                <a:solidFill>
                  <a:schemeClr val="tx1"/>
                </a:solidFill>
              </a:rPr>
              <a:t>IComparer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dirty="0" err="1">
                <a:solidFill>
                  <a:schemeClr val="tx1"/>
                </a:solidFill>
              </a:rPr>
              <a:t>IEquatable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dirty="0" err="1">
                <a:solidFill>
                  <a:schemeClr val="tx1"/>
                </a:solidFill>
              </a:rPr>
              <a:t>IEnumerator</a:t>
            </a:r>
            <a:r>
              <a:rPr lang="en-GB" dirty="0">
                <a:solidFill>
                  <a:schemeClr val="tx1"/>
                </a:solidFill>
              </a:rPr>
              <a:t>, etc.)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7924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F19F9-1287-0F57-9FB3-538CCD189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arguments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E0D5B7-DC70-2A7B-933B-8E1C3AFE7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E67266-37A0-BBA8-5967-14D9B9C9D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D8ECAB-8125-6A20-E4FD-0E888B1BA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20</a:t>
            </a:fld>
            <a:endParaRPr lang="en-GB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DB1CDC8-B0B2-6E38-62C3-2F445356747A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8806140-AB99-4E3F-A707-379C1A51D562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7473952" y="1717842"/>
            <a:ext cx="4398736" cy="4183339"/>
          </a:xfrm>
        </p:spPr>
        <p:txBody>
          <a:bodyPr>
            <a:normAutofit fontScale="40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900" dirty="0" err="1"/>
              <a:t>Skirta</a:t>
            </a:r>
            <a:r>
              <a:rPr lang="en-US" sz="4900" dirty="0"/>
              <a:t> </a:t>
            </a:r>
            <a:r>
              <a:rPr lang="en-US" sz="4900" dirty="0" err="1"/>
              <a:t>funkcijų</a:t>
            </a:r>
            <a:r>
              <a:rPr lang="en-US" sz="4900" dirty="0"/>
              <a:t> </a:t>
            </a:r>
            <a:r>
              <a:rPr lang="en-US" sz="4900" dirty="0" err="1"/>
              <a:t>argumentams</a:t>
            </a:r>
            <a:r>
              <a:rPr lang="en-US" sz="4900" dirty="0"/>
              <a:t> </a:t>
            </a:r>
            <a:r>
              <a:rPr lang="en-US" sz="5100" dirty="0" err="1"/>
              <a:t>perduoti</a:t>
            </a:r>
            <a:r>
              <a:rPr lang="en-US" sz="5100" dirty="0"/>
              <a:t>, </a:t>
            </a:r>
            <a:r>
              <a:rPr lang="en-US" sz="5100" dirty="0" err="1"/>
              <a:t>nepaisant</a:t>
            </a:r>
            <a:r>
              <a:rPr lang="en-US" sz="5100" dirty="0"/>
              <a:t> </a:t>
            </a:r>
            <a:r>
              <a:rPr lang="en-US" sz="5100" dirty="0" err="1"/>
              <a:t>funkcijai</a:t>
            </a:r>
            <a:r>
              <a:rPr lang="en-US" sz="5100" dirty="0"/>
              <a:t> </a:t>
            </a:r>
            <a:r>
              <a:rPr lang="en-US" sz="5100" dirty="0" err="1"/>
              <a:t>duodamų</a:t>
            </a:r>
            <a:r>
              <a:rPr lang="en-US" sz="5100" dirty="0"/>
              <a:t> </a:t>
            </a:r>
            <a:r>
              <a:rPr lang="en-US" sz="5100" dirty="0" err="1"/>
              <a:t>parametrų</a:t>
            </a:r>
            <a:r>
              <a:rPr lang="en-US" sz="5100" dirty="0"/>
              <a:t> </a:t>
            </a:r>
            <a:r>
              <a:rPr lang="en-US" sz="5100" dirty="0" err="1"/>
              <a:t>eiliškumo</a:t>
            </a:r>
            <a:endParaRPr lang="en-US" sz="5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100" dirty="0" err="1"/>
              <a:t>Iš</a:t>
            </a:r>
            <a:r>
              <a:rPr lang="en-US" sz="5100" dirty="0"/>
              <a:t> </a:t>
            </a:r>
            <a:r>
              <a:rPr lang="en-US" sz="5100" dirty="0" err="1"/>
              <a:t>esmės</a:t>
            </a:r>
            <a:r>
              <a:rPr lang="en-US" sz="5100" dirty="0"/>
              <a:t> </a:t>
            </a:r>
            <a:r>
              <a:rPr lang="en-US" sz="5100" dirty="0" err="1"/>
              <a:t>mes</a:t>
            </a:r>
            <a:r>
              <a:rPr lang="en-US" sz="5100" dirty="0"/>
              <a:t> </a:t>
            </a:r>
            <a:r>
              <a:rPr lang="en-US" sz="5100" dirty="0" err="1"/>
              <a:t>argumentams</a:t>
            </a:r>
            <a:r>
              <a:rPr lang="en-US" sz="5100" dirty="0"/>
              <a:t> </a:t>
            </a:r>
            <a:r>
              <a:rPr lang="en-US" sz="5100" dirty="0" err="1"/>
              <a:t>suteikiame</a:t>
            </a:r>
            <a:r>
              <a:rPr lang="en-US" sz="5100" dirty="0"/>
              <a:t> </a:t>
            </a:r>
            <a:r>
              <a:rPr lang="en-US" sz="5100" dirty="0" err="1"/>
              <a:t>vardus</a:t>
            </a:r>
            <a:r>
              <a:rPr lang="en-US" sz="5100" dirty="0"/>
              <a:t> </a:t>
            </a:r>
            <a:r>
              <a:rPr lang="en-US" sz="5100" dirty="0" err="1"/>
              <a:t>ir</a:t>
            </a:r>
            <a:r>
              <a:rPr lang="en-US" sz="5100" dirty="0"/>
              <a:t> </a:t>
            </a:r>
            <a:r>
              <a:rPr lang="en-US" sz="5100" dirty="0" err="1"/>
              <a:t>tokiu</a:t>
            </a:r>
            <a:r>
              <a:rPr lang="en-US" sz="5100" dirty="0"/>
              <a:t> </a:t>
            </a:r>
            <a:r>
              <a:rPr lang="en-US" sz="5100" dirty="0" err="1"/>
              <a:t>būdu</a:t>
            </a:r>
            <a:r>
              <a:rPr lang="en-US" sz="5100" dirty="0"/>
              <a:t> </a:t>
            </a:r>
            <a:r>
              <a:rPr lang="en-US" sz="5100" dirty="0" err="1"/>
              <a:t>galime</a:t>
            </a:r>
            <a:r>
              <a:rPr lang="en-US" sz="5100" dirty="0"/>
              <a:t>  </a:t>
            </a:r>
            <a:r>
              <a:rPr lang="en-US" sz="5100" dirty="0" err="1"/>
              <a:t>juos</a:t>
            </a:r>
            <a:r>
              <a:rPr lang="en-US" sz="5100" dirty="0"/>
              <a:t> </a:t>
            </a:r>
            <a:r>
              <a:rPr lang="en-US" sz="5100" dirty="0" err="1"/>
              <a:t>perduoti</a:t>
            </a:r>
            <a:r>
              <a:rPr lang="en-US" sz="5100" dirty="0"/>
              <a:t>  </a:t>
            </a:r>
            <a:r>
              <a:rPr lang="en-US" sz="5100" dirty="0" err="1"/>
              <a:t>funckijai</a:t>
            </a:r>
            <a:r>
              <a:rPr lang="en-US" sz="5100" dirty="0"/>
              <a:t>/</a:t>
            </a:r>
            <a:r>
              <a:rPr lang="en-US" sz="5100" dirty="0" err="1"/>
              <a:t>metodui</a:t>
            </a:r>
            <a:r>
              <a:rPr lang="en-US" sz="5100" dirty="0"/>
              <a:t> bet </a:t>
            </a:r>
            <a:r>
              <a:rPr lang="en-US" sz="5100" dirty="0" err="1"/>
              <a:t>kokia</a:t>
            </a:r>
            <a:r>
              <a:rPr lang="en-US" sz="5100" dirty="0"/>
              <a:t> </a:t>
            </a:r>
            <a:r>
              <a:rPr lang="en-US" sz="5100" dirty="0" err="1"/>
              <a:t>tvarka</a:t>
            </a:r>
            <a:endParaRPr lang="en-US" sz="5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100" dirty="0" err="1"/>
              <a:t>Funckijoms</a:t>
            </a:r>
            <a:r>
              <a:rPr lang="en-US" sz="5100" dirty="0"/>
              <a:t> </a:t>
            </a:r>
            <a:r>
              <a:rPr lang="en-US" sz="5100" dirty="0" err="1"/>
              <a:t>perduodamus</a:t>
            </a:r>
            <a:r>
              <a:rPr lang="en-US" sz="5100" dirty="0"/>
              <a:t> </a:t>
            </a:r>
            <a:r>
              <a:rPr lang="en-US" sz="5100" dirty="0" err="1"/>
              <a:t>argumentus</a:t>
            </a:r>
            <a:r>
              <a:rPr lang="en-US" sz="5100" dirty="0"/>
              <a:t> </a:t>
            </a:r>
            <a:r>
              <a:rPr lang="en-US" sz="5100" dirty="0" err="1"/>
              <a:t>galime</a:t>
            </a:r>
            <a:r>
              <a:rPr lang="en-US" sz="5100" dirty="0"/>
              <a:t> </a:t>
            </a:r>
            <a:r>
              <a:rPr lang="en-US" sz="5100" dirty="0" err="1"/>
              <a:t>pateikti</a:t>
            </a:r>
            <a:r>
              <a:rPr lang="en-US" sz="5100" dirty="0"/>
              <a:t> </a:t>
            </a:r>
            <a:r>
              <a:rPr lang="en-US" sz="5100" dirty="0" err="1"/>
              <a:t>pagal</a:t>
            </a:r>
            <a:r>
              <a:rPr lang="en-US" sz="5100" dirty="0"/>
              <a:t> </a:t>
            </a:r>
            <a:r>
              <a:rPr lang="en-US" sz="5100" dirty="0" err="1"/>
              <a:t>atitinkamą</a:t>
            </a:r>
            <a:r>
              <a:rPr lang="en-US" sz="5100" dirty="0"/>
              <a:t> </a:t>
            </a:r>
            <a:r>
              <a:rPr lang="en-US" sz="5100" dirty="0" err="1"/>
              <a:t>parametrų</a:t>
            </a:r>
            <a:r>
              <a:rPr lang="en-US" sz="5100" dirty="0"/>
              <a:t> </a:t>
            </a:r>
            <a:r>
              <a:rPr lang="en-US" sz="5100" dirty="0" err="1"/>
              <a:t>poziciją</a:t>
            </a:r>
            <a:r>
              <a:rPr lang="en-US" sz="5100" dirty="0"/>
              <a:t> </a:t>
            </a:r>
            <a:r>
              <a:rPr lang="en-US" sz="5100" dirty="0" err="1"/>
              <a:t>arba</a:t>
            </a:r>
            <a:r>
              <a:rPr lang="en-US" sz="5100" dirty="0"/>
              <a:t> </a:t>
            </a:r>
            <a:r>
              <a:rPr lang="en-US" sz="5100" dirty="0" err="1"/>
              <a:t>minėtu</a:t>
            </a:r>
            <a:r>
              <a:rPr lang="en-US" sz="5100" dirty="0"/>
              <a:t> named arguments </a:t>
            </a:r>
            <a:r>
              <a:rPr lang="en-US" sz="5100" dirty="0" err="1"/>
              <a:t>būdu</a:t>
            </a:r>
            <a:endParaRPr lang="en-US" sz="5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100" dirty="0" err="1"/>
              <a:t>Visais</a:t>
            </a:r>
            <a:r>
              <a:rPr lang="en-US" sz="5100" dirty="0"/>
              <a:t> </a:t>
            </a:r>
            <a:r>
              <a:rPr lang="en-US" sz="5100" dirty="0" err="1"/>
              <a:t>atvejais</a:t>
            </a:r>
            <a:r>
              <a:rPr lang="en-US" sz="5100" dirty="0"/>
              <a:t> </a:t>
            </a:r>
            <a:r>
              <a:rPr lang="en-US" sz="5100" dirty="0" err="1"/>
              <a:t>išvedamas</a:t>
            </a:r>
            <a:r>
              <a:rPr lang="en-US" sz="5100" dirty="0"/>
              <a:t> </a:t>
            </a:r>
            <a:r>
              <a:rPr lang="en-US" sz="5100" dirty="0" err="1"/>
              <a:t>tas</a:t>
            </a:r>
            <a:r>
              <a:rPr lang="en-US" sz="5100" dirty="0"/>
              <a:t> pats </a:t>
            </a:r>
            <a:r>
              <a:rPr lang="en-US" sz="5100" dirty="0" err="1"/>
              <a:t>tekstas</a:t>
            </a:r>
            <a:r>
              <a:rPr lang="en-US" sz="5100" dirty="0"/>
              <a:t> </a:t>
            </a:r>
          </a:p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CEB988-E90C-953A-67D5-833E3FB77DF7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92AB826-DF45-5796-5299-E8E601A1B9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0CCC08-9E72-F610-B3FD-5A3D364B5F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9201BF-62E0-76B2-F7CA-4F2E6C4F101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2EA3521-371C-8685-DFC6-C93EFBD322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60BF96A-0D51-B127-DBD4-0ECE1C34258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4E2146B-50F4-F484-224B-9E15ADB68F5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6EE086A-53E2-73ED-10D3-B01E03895C9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5935B8A-31F8-9801-07D1-6ECE0B671F9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7C8C089-FD69-69A8-EC7F-0B1D948A15C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72E5353-C0A3-6AD9-F705-43BBFA50D48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374F598-F73E-EE5B-DC96-8032344E762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57FA786-7D2C-EBF7-6386-5D5A9F50714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Content Placeholder 26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B360998A-FBDD-3BCF-7283-348B32599869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380999" y="1441042"/>
            <a:ext cx="6671443" cy="4915308"/>
          </a:xfrm>
        </p:spPr>
      </p:pic>
    </p:spTree>
    <p:extLst>
      <p:ext uri="{BB962C8B-B14F-4D97-AF65-F5344CB8AC3E}">
        <p14:creationId xmlns:p14="http://schemas.microsoft.com/office/powerpoint/2010/main" val="2113963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67CF4-29A2-50C4-087E-6D74E8ED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ARGUMENTS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EFC86E-A0E6-40BD-C9F0-4D64CE8DC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7AB8D8-E943-F7ED-5019-6AE927CCF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1502D5-EDEB-459F-3853-08DA560D1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21</a:t>
            </a:fld>
            <a:endParaRPr lang="en-GB" noProof="0"/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A8F8AED1-C2F5-6317-78E5-57515FFF7BF5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795548" y="1800416"/>
            <a:ext cx="10600903" cy="1257153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E85780B-F33B-59FB-BB70-70C824F129B3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D5C3743-3F68-46B1-A6B8-D4E0FA476358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FD77DB3-A61F-5842-E596-9AB8C6AA8AC5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A10A7D2-A5E9-0B25-A28A-97CD8FA1CE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9369DE-55CA-6695-34D7-5B6F4B02B4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614C285-BF1D-24B4-C262-E1FABA9CF79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B391D4-17BB-9A86-657B-B1144799389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03708A1-1073-3D55-FFD6-B8E65F77BA4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C68C05D-8531-0736-070D-E1A8B671D0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0C0665A-9A13-9904-C609-87EAA44B9B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137C564-BD69-DCA6-51AE-91526E1780C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039C98F-4FB0-B55D-4112-158ED857273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EE7B2F0-1915-A324-6300-AA0393DD4CB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F808C2F-D739-0C73-1582-ED2C5B9FFA8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1DAAB47-0359-39FA-20E8-2536A8E28B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82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DA49F-0C57-6CB5-EB66-22A0DA057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21153A05-92FC-6C9E-0186-CE2EC7899ED7}"/>
              </a:ext>
            </a:extLst>
          </p:cNvPr>
          <p:cNvGraphicFramePr>
            <a:graphicFrameLocks noGrp="1"/>
          </p:cNvGraphicFramePr>
          <p:nvPr>
            <p:ph sz="quarter" idx="22"/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EB5372D5-982F-D114-7D0E-79660A6A25A9}"/>
              </a:ext>
            </a:extLst>
          </p:cNvPr>
          <p:cNvGraphicFramePr>
            <a:graphicFrameLocks noGrp="1"/>
          </p:cNvGraphicFramePr>
          <p:nvPr>
            <p:ph sz="quarter" idx="25"/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2348A9-E546-32FC-4A4C-00432B3EF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22</a:t>
            </a:fld>
            <a:endParaRPr lang="en-GB" dirty="0"/>
          </a:p>
        </p:txBody>
      </p:sp>
      <p:sp>
        <p:nvSpPr>
          <p:cNvPr id="7" name="Pavadinimas 6">
            <a:extLst>
              <a:ext uri="{FF2B5EF4-FFF2-40B4-BE49-F238E27FC236}">
                <a16:creationId xmlns:a16="http://schemas.microsoft.com/office/drawing/2014/main" id="{720BE14C-6295-7C83-BFD3-E298BE20A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065" y="-26076"/>
            <a:ext cx="12400722" cy="1325563"/>
          </a:xfrm>
        </p:spPr>
        <p:txBody>
          <a:bodyPr/>
          <a:lstStyle/>
          <a:p>
            <a:pPr algn="ctr"/>
            <a:r>
              <a:rPr lang="en-GB" dirty="0"/>
              <a:t>EXAMPLE OF </a:t>
            </a:r>
            <a:r>
              <a:rPr lang="lt-LT" dirty="0" err="1"/>
              <a:t>Stream</a:t>
            </a:r>
            <a:r>
              <a:rPr lang="lt-LT" dirty="0"/>
              <a:t> </a:t>
            </a:r>
            <a:r>
              <a:rPr lang="lt-LT" dirty="0" err="1"/>
              <a:t>use</a:t>
            </a:r>
            <a:r>
              <a:rPr lang="lt-LT" dirty="0"/>
              <a:t> (</a:t>
            </a:r>
            <a:r>
              <a:rPr lang="lt-LT" dirty="0" err="1"/>
              <a:t>loading</a:t>
            </a:r>
            <a:r>
              <a:rPr lang="lt-LT" dirty="0"/>
              <a:t> </a:t>
            </a:r>
            <a:r>
              <a:rPr lang="lt-LT" dirty="0" err="1"/>
              <a:t>from</a:t>
            </a:r>
            <a:r>
              <a:rPr lang="lt-LT" dirty="0"/>
              <a:t> </a:t>
            </a:r>
            <a:r>
              <a:rPr lang="lt-LT" dirty="0" err="1"/>
              <a:t>file</a:t>
            </a:r>
            <a:r>
              <a:rPr lang="lt-LT" dirty="0"/>
              <a:t>)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3C7A55-FD1D-D77B-BCB0-B1EB74B4772C}"/>
              </a:ext>
            </a:extLst>
          </p:cNvPr>
          <p:cNvSpPr txBox="1"/>
          <p:nvPr/>
        </p:nvSpPr>
        <p:spPr>
          <a:xfrm>
            <a:off x="889552" y="1401614"/>
            <a:ext cx="85426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latin typeface="+mj-lt"/>
              </a:rPr>
              <a:t>K</a:t>
            </a:r>
            <a:r>
              <a:rPr lang="lt-LT" sz="2400" b="1" dirty="0" err="1">
                <a:latin typeface="+mj-lt"/>
              </a:rPr>
              <a:t>odėl</a:t>
            </a:r>
            <a:r>
              <a:rPr lang="lt-LT" sz="2400" b="1" dirty="0">
                <a:latin typeface="+mj-lt"/>
              </a:rPr>
              <a:t> naudinga</a:t>
            </a:r>
            <a:r>
              <a:rPr lang="en-AU" sz="2400" b="1" dirty="0">
                <a:latin typeface="+mj-lt"/>
              </a:rPr>
              <a:t>? </a:t>
            </a:r>
            <a:endParaRPr lang="lt-LT" sz="2400" b="1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2400" dirty="0">
                <a:latin typeface="+mj-lt"/>
              </a:rPr>
              <a:t>Efektyvesnis veikimas su dideliais failais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2400" dirty="0">
                <a:latin typeface="+mj-lt"/>
              </a:rPr>
              <a:t>Turime daugiau kontrolės, nes </a:t>
            </a:r>
            <a:r>
              <a:rPr lang="lt-LT" sz="2400" dirty="0" err="1">
                <a:latin typeface="+mj-lt"/>
              </a:rPr>
              <a:t>Stream</a:t>
            </a:r>
            <a:r>
              <a:rPr lang="lt-LT" sz="2400" dirty="0">
                <a:latin typeface="+mj-lt"/>
              </a:rPr>
              <a:t> pagalba galime skaityti tik dalį failo.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lt-LT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>
              <a:latin typeface="+mj-lt"/>
            </a:endParaRPr>
          </a:p>
        </p:txBody>
      </p:sp>
      <p:pic>
        <p:nvPicPr>
          <p:cNvPr id="8" name="Paveikslėlis 7">
            <a:extLst>
              <a:ext uri="{FF2B5EF4-FFF2-40B4-BE49-F238E27FC236}">
                <a16:creationId xmlns:a16="http://schemas.microsoft.com/office/drawing/2014/main" id="{1A939199-F825-FDB6-3855-6DD4C6D47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096" y="3614737"/>
            <a:ext cx="108204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780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FB67F-6B18-93F9-9E2F-BCE4E597B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A0808256-0955-A427-A922-FA58944C9D9A}"/>
              </a:ext>
            </a:extLst>
          </p:cNvPr>
          <p:cNvGraphicFramePr>
            <a:graphicFrameLocks noGrp="1"/>
          </p:cNvGraphicFramePr>
          <p:nvPr>
            <p:ph sz="quarter" idx="22"/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2D6F095F-FB34-0484-833D-64D905F0A10B}"/>
              </a:ext>
            </a:extLst>
          </p:cNvPr>
          <p:cNvGraphicFramePr>
            <a:graphicFrameLocks noGrp="1"/>
          </p:cNvGraphicFramePr>
          <p:nvPr>
            <p:ph sz="quarter" idx="25"/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A5EEF6-2680-85AE-9753-883D60FA1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23</a:t>
            </a:fld>
            <a:endParaRPr lang="en-GB" dirty="0"/>
          </a:p>
        </p:txBody>
      </p:sp>
      <p:sp>
        <p:nvSpPr>
          <p:cNvPr id="7" name="Pavadinimas 6">
            <a:extLst>
              <a:ext uri="{FF2B5EF4-FFF2-40B4-BE49-F238E27FC236}">
                <a16:creationId xmlns:a16="http://schemas.microsoft.com/office/drawing/2014/main" id="{25C5C019-79F7-DB01-B9D5-7C1E538C2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30" y="0"/>
            <a:ext cx="11897139" cy="1325563"/>
          </a:xfrm>
        </p:spPr>
        <p:txBody>
          <a:bodyPr/>
          <a:lstStyle/>
          <a:p>
            <a:pPr algn="ctr"/>
            <a:r>
              <a:rPr lang="en-GB" dirty="0"/>
              <a:t>EXAMPLE OF </a:t>
            </a:r>
            <a:r>
              <a:rPr lang="lt-LT" dirty="0" err="1"/>
              <a:t>Stream</a:t>
            </a:r>
            <a:r>
              <a:rPr lang="lt-LT" dirty="0"/>
              <a:t> </a:t>
            </a:r>
            <a:r>
              <a:rPr lang="lt-LT" dirty="0" err="1"/>
              <a:t>use</a:t>
            </a:r>
            <a:r>
              <a:rPr lang="lt-LT" dirty="0"/>
              <a:t> (</a:t>
            </a:r>
            <a:r>
              <a:rPr lang="lt-LT" dirty="0" err="1"/>
              <a:t>Loading</a:t>
            </a:r>
            <a:r>
              <a:rPr lang="lt-LT" dirty="0"/>
              <a:t> </a:t>
            </a:r>
            <a:r>
              <a:rPr lang="lt-LT" dirty="0" err="1"/>
              <a:t>from</a:t>
            </a:r>
            <a:r>
              <a:rPr lang="lt-LT" dirty="0"/>
              <a:t> </a:t>
            </a:r>
            <a:r>
              <a:rPr lang="lt-LT" dirty="0" err="1"/>
              <a:t>network</a:t>
            </a:r>
            <a:r>
              <a:rPr lang="lt-LT" dirty="0"/>
              <a:t>)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50794B-3D46-59F9-7848-9A17DDC1605A}"/>
              </a:ext>
            </a:extLst>
          </p:cNvPr>
          <p:cNvSpPr txBox="1"/>
          <p:nvPr/>
        </p:nvSpPr>
        <p:spPr>
          <a:xfrm>
            <a:off x="8158371" y="1154009"/>
            <a:ext cx="4116456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2400" b="1" dirty="0">
                <a:latin typeface="+mj-lt"/>
              </a:rPr>
              <a:t>Kaip tai veikia?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dirty="0">
                <a:latin typeface="+mj-lt"/>
              </a:rPr>
              <a:t>Klientas siunčia veiksmus po vieną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dirty="0" err="1">
                <a:latin typeface="+mj-lt"/>
              </a:rPr>
              <a:t>SignalR</a:t>
            </a:r>
            <a:r>
              <a:rPr lang="lt-LT" dirty="0">
                <a:latin typeface="+mj-lt"/>
              </a:rPr>
              <a:t> perduoda šiuos veiksmus kaip duomenų srautą į serverį.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dirty="0">
                <a:latin typeface="+mj-lt"/>
              </a:rPr>
              <a:t>Serveris laukia duomenų realiu laiku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dirty="0">
                <a:latin typeface="+mj-lt"/>
              </a:rPr>
              <a:t>Serveris iškart perduoda duomenis kitiems žaidėjams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lt-LT" sz="1600" dirty="0">
              <a:latin typeface="+mj-lt"/>
            </a:endParaRPr>
          </a:p>
          <a:p>
            <a:endParaRPr lang="lt-LT" sz="2400" b="1" dirty="0">
              <a:latin typeface="+mj-lt"/>
            </a:endParaRPr>
          </a:p>
          <a:p>
            <a:r>
              <a:rPr lang="en-AU" sz="2400" b="1" dirty="0">
                <a:latin typeface="+mj-lt"/>
              </a:rPr>
              <a:t>K</a:t>
            </a:r>
            <a:r>
              <a:rPr lang="lt-LT" sz="2400" b="1" dirty="0" err="1">
                <a:latin typeface="+mj-lt"/>
              </a:rPr>
              <a:t>odėl</a:t>
            </a:r>
            <a:r>
              <a:rPr lang="lt-LT" sz="2400" b="1" dirty="0">
                <a:latin typeface="+mj-lt"/>
              </a:rPr>
              <a:t> naudinga</a:t>
            </a:r>
            <a:r>
              <a:rPr lang="en-AU" sz="2400" b="1" dirty="0">
                <a:latin typeface="+mj-lt"/>
              </a:rPr>
              <a:t>? </a:t>
            </a:r>
            <a:endParaRPr lang="lt-LT" sz="2400" b="1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>
                <a:latin typeface="+mj-lt"/>
              </a:rPr>
              <a:t>Duomenys apdorojami realiu laiku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>
                <a:latin typeface="+mj-lt"/>
              </a:rPr>
              <a:t>Leidžia sklandų žaidimą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>
                <a:latin typeface="+mj-lt"/>
              </a:rPr>
              <a:t>Gali žaisti daug žaidėjų vienu metu nes gijos neužblokuojamos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>
              <a:latin typeface="+mj-lt"/>
            </a:endParaRPr>
          </a:p>
        </p:txBody>
      </p:sp>
      <p:pic>
        <p:nvPicPr>
          <p:cNvPr id="4" name="Paveikslėlis 3">
            <a:extLst>
              <a:ext uri="{FF2B5EF4-FFF2-40B4-BE49-F238E27FC236}">
                <a16:creationId xmlns:a16="http://schemas.microsoft.com/office/drawing/2014/main" id="{C652F87E-8B7A-D74D-D6CB-839D4507F49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0487"/>
          <a:stretch>
            <a:fillRect/>
          </a:stretch>
        </p:blipFill>
        <p:spPr>
          <a:xfrm>
            <a:off x="0" y="1240306"/>
            <a:ext cx="8158370" cy="437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90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5A31C-940A-92CD-35F5-C60ABBD1E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4454E495-98F5-1A1A-CF69-D27E13DCA2B5}"/>
              </a:ext>
            </a:extLst>
          </p:cNvPr>
          <p:cNvGraphicFramePr>
            <a:graphicFrameLocks noGrp="1"/>
          </p:cNvGraphicFramePr>
          <p:nvPr>
            <p:ph sz="quarter" idx="22"/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629E12DA-A77C-62D7-8D68-820DC31FD7EB}"/>
              </a:ext>
            </a:extLst>
          </p:cNvPr>
          <p:cNvGraphicFramePr>
            <a:graphicFrameLocks noGrp="1"/>
          </p:cNvGraphicFramePr>
          <p:nvPr>
            <p:ph sz="quarter" idx="25"/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2769A8-9DFB-7F93-ED4C-ED1A5BDE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24</a:t>
            </a:fld>
            <a:endParaRPr lang="en-GB" dirty="0"/>
          </a:p>
        </p:txBody>
      </p:sp>
      <p:sp>
        <p:nvSpPr>
          <p:cNvPr id="7" name="Pavadinimas 6">
            <a:extLst>
              <a:ext uri="{FF2B5EF4-FFF2-40B4-BE49-F238E27FC236}">
                <a16:creationId xmlns:a16="http://schemas.microsoft.com/office/drawing/2014/main" id="{C41A7A6F-801E-09A5-4F6B-770E08917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30" y="0"/>
            <a:ext cx="11897139" cy="1325563"/>
          </a:xfrm>
        </p:spPr>
        <p:txBody>
          <a:bodyPr/>
          <a:lstStyle/>
          <a:p>
            <a:pPr algn="ctr"/>
            <a:r>
              <a:rPr lang="en-GB" dirty="0"/>
              <a:t>EXAMPLE OF </a:t>
            </a:r>
            <a:r>
              <a:rPr lang="lt-LT" dirty="0" err="1"/>
              <a:t>Stream</a:t>
            </a:r>
            <a:r>
              <a:rPr lang="lt-LT" dirty="0"/>
              <a:t> </a:t>
            </a:r>
            <a:r>
              <a:rPr lang="lt-LT" dirty="0" err="1"/>
              <a:t>use</a:t>
            </a:r>
            <a:r>
              <a:rPr lang="lt-LT" dirty="0"/>
              <a:t> (</a:t>
            </a:r>
            <a:r>
              <a:rPr lang="lt-LT" dirty="0" err="1"/>
              <a:t>Loading</a:t>
            </a:r>
            <a:r>
              <a:rPr lang="lt-LT" dirty="0"/>
              <a:t> </a:t>
            </a:r>
            <a:r>
              <a:rPr lang="lt-LT" dirty="0" err="1"/>
              <a:t>from</a:t>
            </a:r>
            <a:r>
              <a:rPr lang="lt-LT" dirty="0"/>
              <a:t> </a:t>
            </a:r>
            <a:r>
              <a:rPr lang="lt-LT" dirty="0" err="1"/>
              <a:t>network</a:t>
            </a:r>
            <a:r>
              <a:rPr lang="lt-LT" dirty="0"/>
              <a:t>)</a:t>
            </a:r>
            <a:endParaRPr lang="en-GB" dirty="0"/>
          </a:p>
        </p:txBody>
      </p:sp>
      <p:pic>
        <p:nvPicPr>
          <p:cNvPr id="6" name="Paveikslėlis 5">
            <a:extLst>
              <a:ext uri="{FF2B5EF4-FFF2-40B4-BE49-F238E27FC236}">
                <a16:creationId xmlns:a16="http://schemas.microsoft.com/office/drawing/2014/main" id="{AC145C76-AFE0-B430-F5C2-CB6DB54DAB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074" y="1207993"/>
            <a:ext cx="9748838" cy="551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71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2099D-AD06-B69A-FD92-42B05822C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LINQ to Objects usage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834F6B-BB1C-FAD8-5A37-E3C2C3F0A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25</a:t>
            </a:fld>
            <a:endParaRPr lang="en-GB" noProof="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17F2E1-E32B-9A5C-2439-A38C84BA6D65}"/>
              </a:ext>
            </a:extLst>
          </p:cNvPr>
          <p:cNvSpPr txBox="1"/>
          <p:nvPr/>
        </p:nvSpPr>
        <p:spPr>
          <a:xfrm>
            <a:off x="616226" y="3429000"/>
            <a:ext cx="594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b="1" dirty="0">
                <a:latin typeface="+mj-lt"/>
              </a:rPr>
              <a:t>Kodėl naudinga?</a:t>
            </a:r>
            <a:endParaRPr lang="lt-LT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dirty="0">
                <a:latin typeface="+mj-lt"/>
              </a:rPr>
              <a:t>Trumpesnis ir aiškesnis kodas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dirty="0">
                <a:latin typeface="+mj-lt"/>
              </a:rPr>
              <a:t>Lengviau skaityti ir prižiūrėti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dirty="0">
                <a:latin typeface="+mj-lt"/>
              </a:rPr>
              <a:t>Mažiau klaidų nei su </a:t>
            </a:r>
            <a:r>
              <a:rPr lang="lt-LT" dirty="0" err="1">
                <a:latin typeface="+mj-lt"/>
              </a:rPr>
              <a:t>foreach</a:t>
            </a:r>
            <a:r>
              <a:rPr lang="lt-LT" dirty="0">
                <a:latin typeface="+mj-lt"/>
              </a:rPr>
              <a:t> ciklais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dirty="0">
                <a:latin typeface="+mj-lt"/>
              </a:rPr>
              <a:t>Funkcionalumas išlieka toks pat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+mj-lt"/>
              </a:rPr>
              <a:t>Užklausos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tampa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deklaratyvios</a:t>
            </a:r>
            <a:r>
              <a:rPr lang="en-US" dirty="0">
                <a:latin typeface="+mj-lt"/>
              </a:rPr>
              <a:t>, o ne </a:t>
            </a:r>
            <a:r>
              <a:rPr lang="en-US" dirty="0" err="1">
                <a:latin typeface="+mj-lt"/>
              </a:rPr>
              <a:t>imperatyvios</a:t>
            </a:r>
            <a:endParaRPr lang="lt-LT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0E3FD5-B3A0-C6AE-D329-5F1BE018104E}"/>
              </a:ext>
            </a:extLst>
          </p:cNvPr>
          <p:cNvSpPr txBox="1"/>
          <p:nvPr/>
        </p:nvSpPr>
        <p:spPr>
          <a:xfrm>
            <a:off x="506895" y="1780140"/>
            <a:ext cx="10737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LINQ to Objects </a:t>
            </a:r>
            <a:r>
              <a:rPr lang="en-US" sz="2000" dirty="0" err="1">
                <a:latin typeface="+mj-lt"/>
              </a:rPr>
              <a:t>leidžia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vykdyti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užklausas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su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atmintyje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esančiomis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kolekcijomis</a:t>
            </a:r>
            <a:r>
              <a:rPr lang="en-US" sz="2000" dirty="0">
                <a:latin typeface="+mj-lt"/>
              </a:rPr>
              <a:t> (List&lt;T&gt;, </a:t>
            </a:r>
            <a:r>
              <a:rPr lang="en-US" sz="2000" dirty="0" err="1">
                <a:latin typeface="+mj-lt"/>
              </a:rPr>
              <a:t>IEnumerable</a:t>
            </a:r>
            <a:r>
              <a:rPr lang="en-US" sz="2000" dirty="0">
                <a:latin typeface="+mj-lt"/>
              </a:rPr>
              <a:t>&lt;T&gt;) </a:t>
            </a:r>
            <a:r>
              <a:rPr lang="en-US" sz="2000" dirty="0" err="1">
                <a:latin typeface="+mj-lt"/>
              </a:rPr>
              <a:t>naudojant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metodus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kaip</a:t>
            </a:r>
            <a:r>
              <a:rPr lang="en-US" sz="2000" dirty="0">
                <a:latin typeface="+mj-lt"/>
              </a:rPr>
              <a:t> Where, Join, Select, </a:t>
            </a:r>
            <a:r>
              <a:rPr lang="en-US" sz="2000" dirty="0" err="1">
                <a:latin typeface="+mj-lt"/>
              </a:rPr>
              <a:t>OrderBy</a:t>
            </a:r>
            <a:r>
              <a:rPr lang="en-US" sz="2000" dirty="0">
                <a:latin typeface="+mj-lt"/>
              </a:rPr>
              <a:t>, All </a:t>
            </a:r>
            <a:r>
              <a:rPr lang="en-US" sz="2000" dirty="0" err="1">
                <a:latin typeface="+mj-lt"/>
              </a:rPr>
              <a:t>ir</a:t>
            </a:r>
            <a:r>
              <a:rPr lang="en-US" sz="2000" dirty="0">
                <a:latin typeface="+mj-lt"/>
              </a:rPr>
              <a:t> kt.</a:t>
            </a:r>
          </a:p>
        </p:txBody>
      </p:sp>
    </p:spTree>
    <p:extLst>
      <p:ext uri="{BB962C8B-B14F-4D97-AF65-F5344CB8AC3E}">
        <p14:creationId xmlns:p14="http://schemas.microsoft.com/office/powerpoint/2010/main" val="359491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98A00-410A-B87E-8215-39B4F160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8406"/>
            <a:ext cx="10515600" cy="1325563"/>
          </a:xfrm>
        </p:spPr>
        <p:txBody>
          <a:bodyPr/>
          <a:lstStyle/>
          <a:p>
            <a:r>
              <a:rPr lang="en-GB" dirty="0"/>
              <a:t>LINQ to Objects usage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5AA44-DB85-F21B-AAB5-486760E0D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26</a:t>
            </a:fld>
            <a:endParaRPr lang="en-GB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792493-7E62-6A1B-50FD-F1D483EED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5" y="1678542"/>
            <a:ext cx="10805797" cy="4792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F0D9C4-CDD4-FFB0-39BA-D5E303B34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69" y="3842952"/>
            <a:ext cx="8276037" cy="10440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35114C6-4FEF-C880-97BA-C5460331C92E}"/>
              </a:ext>
            </a:extLst>
          </p:cNvPr>
          <p:cNvSpPr txBox="1"/>
          <p:nvPr/>
        </p:nvSpPr>
        <p:spPr>
          <a:xfrm>
            <a:off x="598006" y="2398405"/>
            <a:ext cx="71296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>
                <a:latin typeface="+mj-lt"/>
              </a:rPr>
              <a:t>Patikrinama, ar kiekvienas žaidėjas turi pakankamai įrašų. Naudojami </a:t>
            </a:r>
            <a:r>
              <a:rPr lang="lt-LT" dirty="0" err="1">
                <a:latin typeface="+mj-lt"/>
              </a:rPr>
              <a:t>All</a:t>
            </a:r>
            <a:r>
              <a:rPr lang="lt-LT" dirty="0">
                <a:latin typeface="+mj-lt"/>
              </a:rPr>
              <a:t> ir </a:t>
            </a:r>
            <a:r>
              <a:rPr lang="lt-LT" dirty="0" err="1">
                <a:latin typeface="+mj-lt"/>
              </a:rPr>
              <a:t>Count</a:t>
            </a:r>
            <a:r>
              <a:rPr lang="lt-LT" dirty="0">
                <a:latin typeface="+mj-lt"/>
              </a:rPr>
              <a:t> metodai su </a:t>
            </a:r>
            <a:r>
              <a:rPr lang="lt-LT" dirty="0" err="1">
                <a:latin typeface="+mj-lt"/>
              </a:rPr>
              <a:t>List</a:t>
            </a:r>
            <a:r>
              <a:rPr lang="lt-LT" dirty="0">
                <a:latin typeface="+mj-lt"/>
              </a:rPr>
              <a:t>&lt;T&gt; tipo duomenimis.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lt-LT" dirty="0">
                <a:latin typeface="+mj-lt"/>
              </a:rPr>
              <a:t>Tai leidžia išvengti sudėtingų ciklų ir sąlygų — užklausa tampa aiški ir glausta.</a:t>
            </a:r>
            <a:endParaRPr lang="en-US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A018AC-C965-0DB5-D7C7-DDC003FEEDCF}"/>
              </a:ext>
            </a:extLst>
          </p:cNvPr>
          <p:cNvSpPr txBox="1"/>
          <p:nvPr/>
        </p:nvSpPr>
        <p:spPr>
          <a:xfrm>
            <a:off x="598006" y="5156021"/>
            <a:ext cx="84979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>
                <a:latin typeface="+mj-lt"/>
              </a:rPr>
              <a:t>Ieškoma geriausio atitikmens žaidėjui pagal procentinį suderinamumą. Naudojami </a:t>
            </a:r>
            <a:r>
              <a:rPr lang="lt-LT" dirty="0" err="1">
                <a:latin typeface="+mj-lt"/>
              </a:rPr>
              <a:t>Where</a:t>
            </a:r>
            <a:r>
              <a:rPr lang="lt-LT" dirty="0">
                <a:latin typeface="+mj-lt"/>
              </a:rPr>
              <a:t>, </a:t>
            </a:r>
            <a:r>
              <a:rPr lang="lt-LT" dirty="0" err="1">
                <a:latin typeface="+mj-lt"/>
              </a:rPr>
              <a:t>OrderByDescending</a:t>
            </a:r>
            <a:r>
              <a:rPr lang="lt-LT" dirty="0">
                <a:latin typeface="+mj-lt"/>
              </a:rPr>
              <a:t>, </a:t>
            </a:r>
            <a:r>
              <a:rPr lang="lt-LT" dirty="0" err="1">
                <a:latin typeface="+mj-lt"/>
              </a:rPr>
              <a:t>FirstOrDefault</a:t>
            </a:r>
            <a:r>
              <a:rPr lang="lt-LT" dirty="0">
                <a:latin typeface="+mj-lt"/>
              </a:rPr>
              <a:t> metodai.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+mj-lt"/>
              </a:rPr>
              <a:t>LINQ </a:t>
            </a:r>
            <a:r>
              <a:rPr lang="en-US" dirty="0" err="1">
                <a:latin typeface="+mj-lt"/>
              </a:rPr>
              <a:t>leidžia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greitai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surasti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geriausią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rezultatą</a:t>
            </a:r>
            <a:r>
              <a:rPr lang="en-US" dirty="0">
                <a:latin typeface="+mj-lt"/>
              </a:rPr>
              <a:t> be </a:t>
            </a:r>
            <a:r>
              <a:rPr lang="en-US" dirty="0" err="1">
                <a:latin typeface="+mj-lt"/>
              </a:rPr>
              <a:t>papildomo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rūšiavimo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ar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rankinio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tikrinimo</a:t>
            </a:r>
            <a:r>
              <a:rPr lang="en-US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4719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0329-DA62-1EA6-E8C8-127020446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LINQ to Objects usage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5801E-5D41-949F-6860-FE80E995F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27</a:t>
            </a:fld>
            <a:endParaRPr lang="en-GB" noProof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01D0726-68BD-994B-E122-094433BD09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220" y="1769111"/>
            <a:ext cx="8824725" cy="18823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4C5AFA-0886-DCC5-2061-478A7C3958DA}"/>
              </a:ext>
            </a:extLst>
          </p:cNvPr>
          <p:cNvSpPr txBox="1"/>
          <p:nvPr/>
        </p:nvSpPr>
        <p:spPr>
          <a:xfrm>
            <a:off x="407505" y="3978369"/>
            <a:ext cx="72953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>
                <a:latin typeface="+mj-lt"/>
              </a:rPr>
              <a:t>Čia naudojami </a:t>
            </a:r>
            <a:r>
              <a:rPr lang="lt-LT" dirty="0" err="1">
                <a:latin typeface="+mj-lt"/>
              </a:rPr>
              <a:t>Join</a:t>
            </a:r>
            <a:r>
              <a:rPr lang="lt-LT" dirty="0">
                <a:latin typeface="+mj-lt"/>
              </a:rPr>
              <a:t>, </a:t>
            </a:r>
            <a:r>
              <a:rPr lang="lt-LT" dirty="0" err="1">
                <a:latin typeface="+mj-lt"/>
              </a:rPr>
              <a:t>Where</a:t>
            </a:r>
            <a:r>
              <a:rPr lang="lt-LT" dirty="0">
                <a:latin typeface="+mj-lt"/>
              </a:rPr>
              <a:t>, </a:t>
            </a:r>
            <a:r>
              <a:rPr lang="lt-LT" dirty="0" err="1">
                <a:latin typeface="+mj-lt"/>
              </a:rPr>
              <a:t>Select</a:t>
            </a:r>
            <a:r>
              <a:rPr lang="lt-LT" dirty="0">
                <a:latin typeface="+mj-lt"/>
              </a:rPr>
              <a:t> metodai, kad būtų išfiltruoti bendri teiginiai, su kuriais abu žaidėjai sutinka. </a:t>
            </a:r>
          </a:p>
          <a:p>
            <a:r>
              <a:rPr lang="lt-LT" dirty="0">
                <a:latin typeface="+mj-lt"/>
              </a:rPr>
              <a:t>Tai LINQ to </a:t>
            </a:r>
            <a:r>
              <a:rPr lang="lt-LT" dirty="0" err="1">
                <a:latin typeface="+mj-lt"/>
              </a:rPr>
              <a:t>Objects</a:t>
            </a:r>
            <a:r>
              <a:rPr lang="lt-LT" dirty="0">
                <a:latin typeface="+mj-lt"/>
              </a:rPr>
              <a:t>, nes dirbama su </a:t>
            </a:r>
            <a:r>
              <a:rPr lang="lt-LT" dirty="0" err="1">
                <a:latin typeface="+mj-lt"/>
              </a:rPr>
              <a:t>List</a:t>
            </a:r>
            <a:r>
              <a:rPr lang="lt-LT" dirty="0">
                <a:latin typeface="+mj-lt"/>
              </a:rPr>
              <a:t>&lt;T&gt; kolekcijomis atmintyje.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lt-LT" dirty="0">
                <a:latin typeface="+mj-lt"/>
              </a:rPr>
              <a:t>LINQ leidžia sujungti du sąrašus ir filtruoti duomenis vienoje užklausoje — tai būtų sudėtinga su paprastais ciklais. </a:t>
            </a:r>
            <a:endParaRPr lang="en-US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4C2F2B-5F18-ADC8-4935-8EF914AB4096}"/>
              </a:ext>
            </a:extLst>
          </p:cNvPr>
          <p:cNvSpPr txBox="1"/>
          <p:nvPr/>
        </p:nvSpPr>
        <p:spPr>
          <a:xfrm>
            <a:off x="9321660" y="1993210"/>
            <a:ext cx="246283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t-LT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Join</a:t>
            </a:r>
            <a:r>
              <a:rPr kumimoji="0" lang="lt-LT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sujungia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du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sąrašus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(player1Swipes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player2Swipes)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pagal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bendrą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StatementId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Where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filtruoja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tik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tuos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atvejus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kur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abu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žaidėjai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sutinka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tuo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pačiu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teiginiu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paima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teiginio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tekstą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iš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pirmo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žaidėjo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ToList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()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paverčia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rezultatą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į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sąrašą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12472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3FB3C754-C1FE-4D2D-9890-A8353F1E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312" y="1755648"/>
            <a:ext cx="4306824" cy="1325563"/>
          </a:xfrm>
        </p:spPr>
        <p:txBody>
          <a:bodyPr rtlCol="0"/>
          <a:lstStyle/>
          <a:p>
            <a:pPr rtl="0"/>
            <a:r>
              <a:rPr lang="en-GB"/>
              <a:t>THANK YOU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8701B31-AB7C-4E0A-952E-ACAC522AF3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3312" y="3191256"/>
            <a:ext cx="3505201" cy="1798639"/>
          </a:xfrm>
        </p:spPr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9A024-2FD1-4C73-AC55-A794E56E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5673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EF882-9754-1F82-97B0-4D6DCEEF1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3D675DEE-3C4E-5DE7-3EE2-CCCE49D50C69}"/>
              </a:ext>
            </a:extLst>
          </p:cNvPr>
          <p:cNvGraphicFramePr>
            <a:graphicFrameLocks noGrp="1"/>
          </p:cNvGraphicFramePr>
          <p:nvPr>
            <p:ph sz="quarter" idx="22"/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6356BDB7-FF77-FB7E-44EF-1126990A7BC0}"/>
              </a:ext>
            </a:extLst>
          </p:cNvPr>
          <p:cNvGraphicFramePr>
            <a:graphicFrameLocks noGrp="1"/>
          </p:cNvGraphicFramePr>
          <p:nvPr>
            <p:ph sz="quarter" idx="25"/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2" name="Content Placeholder 61" descr="pie chart&#10;">
            <a:extLst>
              <a:ext uri="{FF2B5EF4-FFF2-40B4-BE49-F238E27FC236}">
                <a16:creationId xmlns:a16="http://schemas.microsoft.com/office/drawing/2014/main" id="{65F23E86-94B6-48F1-4FEE-134EF4EC7C99}"/>
              </a:ext>
            </a:extLst>
          </p:cNvPr>
          <p:cNvGraphicFramePr>
            <a:graphicFrameLocks noGrp="1"/>
          </p:cNvGraphicFramePr>
          <p:nvPr>
            <p:ph sz="quarter" idx="31"/>
          </p:nvPr>
        </p:nvGraphicFramePr>
        <p:xfrm>
          <a:off x="287080" y="1180214"/>
          <a:ext cx="6811990" cy="52843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0A24E-5D3E-4095-6F5E-BCD184D83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3</a:t>
            </a:fld>
            <a:endParaRPr lang="en-GB" dirty="0"/>
          </a:p>
        </p:txBody>
      </p:sp>
      <p:sp>
        <p:nvSpPr>
          <p:cNvPr id="7" name="Pavadinimas 6">
            <a:extLst>
              <a:ext uri="{FF2B5EF4-FFF2-40B4-BE49-F238E27FC236}">
                <a16:creationId xmlns:a16="http://schemas.microsoft.com/office/drawing/2014/main" id="{6562E9E5-0C36-BA9B-FD7D-835A2686E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19" y="1365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EXAMPLE OF A STRUCT USAGE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9C27B5-1142-CB4C-6BED-7CD54C67886F}"/>
              </a:ext>
            </a:extLst>
          </p:cNvPr>
          <p:cNvSpPr txBox="1"/>
          <p:nvPr/>
        </p:nvSpPr>
        <p:spPr>
          <a:xfrm>
            <a:off x="7116789" y="1278037"/>
            <a:ext cx="478813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j-lt"/>
              </a:rPr>
              <a:t>struct </a:t>
            </a:r>
            <a:r>
              <a:rPr lang="en-GB" b="1" dirty="0" err="1">
                <a:latin typeface="+mj-lt"/>
              </a:rPr>
              <a:t>GameStatement</a:t>
            </a:r>
            <a:endParaRPr lang="en-GB" b="1" dirty="0">
              <a:latin typeface="+mj-lt"/>
            </a:endParaRP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Tai value type </a:t>
            </a:r>
            <a:r>
              <a:rPr lang="en-GB" dirty="0" err="1">
                <a:latin typeface="+mj-lt"/>
              </a:rPr>
              <a:t>duomenų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struktūra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kuri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saugo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žaidimo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teiginį</a:t>
            </a:r>
            <a:r>
              <a:rPr lang="en-GB" dirty="0">
                <a:latin typeface="+mj-lt"/>
              </a:rPr>
              <a:t> – ID </a:t>
            </a:r>
            <a:r>
              <a:rPr lang="en-GB" dirty="0" err="1">
                <a:latin typeface="+mj-lt"/>
              </a:rPr>
              <a:t>ir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tekstą</a:t>
            </a:r>
            <a:r>
              <a:rPr lang="en-GB" dirty="0">
                <a:latin typeface="+mj-lt"/>
              </a:rPr>
              <a:t>.</a:t>
            </a:r>
          </a:p>
          <a:p>
            <a:endParaRPr lang="en-GB" dirty="0">
              <a:latin typeface="+mj-lt"/>
            </a:endParaRPr>
          </a:p>
          <a:p>
            <a:r>
              <a:rPr lang="en-GB" b="1" dirty="0" err="1">
                <a:latin typeface="+mj-lt"/>
              </a:rPr>
              <a:t>Kodėl</a:t>
            </a:r>
            <a:r>
              <a:rPr lang="en-GB" b="1" dirty="0">
                <a:latin typeface="+mj-lt"/>
              </a:rPr>
              <a:t> struct, o ne class?</a:t>
            </a:r>
          </a:p>
          <a:p>
            <a:endParaRPr lang="en-GB" dirty="0">
              <a:latin typeface="+mj-lt"/>
            </a:endParaRPr>
          </a:p>
          <a:p>
            <a:pPr marL="342900" indent="-342900">
              <a:buAutoNum type="arabicPeriod"/>
            </a:pPr>
            <a:r>
              <a:rPr lang="en-GB" dirty="0" err="1">
                <a:latin typeface="+mj-lt"/>
              </a:rPr>
              <a:t>Mažas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objektas</a:t>
            </a:r>
            <a:r>
              <a:rPr lang="en-GB" dirty="0">
                <a:latin typeface="+mj-lt"/>
              </a:rPr>
              <a:t> – tik 2 string properties, </a:t>
            </a:r>
            <a:r>
              <a:rPr lang="en-GB" dirty="0" err="1">
                <a:latin typeface="+mj-lt"/>
              </a:rPr>
              <a:t>nėra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sudėtingos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logikos</a:t>
            </a:r>
            <a:r>
              <a:rPr lang="en-GB" dirty="0">
                <a:latin typeface="+mj-lt"/>
              </a:rPr>
              <a:t>.</a:t>
            </a:r>
          </a:p>
          <a:p>
            <a:pPr marL="342900" indent="-342900">
              <a:buAutoNum type="arabicPeriod"/>
            </a:pP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Dažnai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kuriamas</a:t>
            </a:r>
            <a:r>
              <a:rPr lang="en-GB" dirty="0">
                <a:latin typeface="+mj-lt"/>
              </a:rPr>
              <a:t>/</a:t>
            </a:r>
            <a:r>
              <a:rPr lang="en-GB" dirty="0" err="1">
                <a:latin typeface="+mj-lt"/>
              </a:rPr>
              <a:t>skaitomas</a:t>
            </a:r>
            <a:r>
              <a:rPr lang="en-GB" dirty="0">
                <a:latin typeface="+mj-lt"/>
              </a:rPr>
              <a:t> – </a:t>
            </a:r>
            <a:r>
              <a:rPr lang="en-GB" dirty="0" err="1">
                <a:latin typeface="+mj-lt"/>
              </a:rPr>
              <a:t>kiekvieną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kartą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kraunant</a:t>
            </a:r>
            <a:r>
              <a:rPr lang="en-GB" dirty="0">
                <a:latin typeface="+mj-lt"/>
              </a:rPr>
              <a:t> statements </a:t>
            </a:r>
            <a:r>
              <a:rPr lang="en-GB" dirty="0" err="1">
                <a:latin typeface="+mj-lt"/>
              </a:rPr>
              <a:t>iš</a:t>
            </a:r>
            <a:r>
              <a:rPr lang="en-GB" dirty="0">
                <a:latin typeface="+mj-lt"/>
              </a:rPr>
              <a:t> JSON.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+mj-lt"/>
              </a:rPr>
              <a:t>Nesikeičia</a:t>
            </a:r>
            <a:r>
              <a:rPr lang="en-GB" dirty="0">
                <a:latin typeface="+mj-lt"/>
              </a:rPr>
              <a:t> po </a:t>
            </a:r>
            <a:r>
              <a:rPr lang="en-GB" dirty="0" err="1">
                <a:latin typeface="+mj-lt"/>
              </a:rPr>
              <a:t>sukūrimo</a:t>
            </a:r>
            <a:r>
              <a:rPr lang="en-GB" dirty="0">
                <a:latin typeface="+mj-lt"/>
              </a:rPr>
              <a:t> – statements </a:t>
            </a:r>
            <a:r>
              <a:rPr lang="en-GB" dirty="0" err="1">
                <a:latin typeface="+mj-lt"/>
              </a:rPr>
              <a:t>nekinta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žaidimo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metu</a:t>
            </a:r>
            <a:r>
              <a:rPr lang="en-GB" dirty="0">
                <a:latin typeface="+mj-lt"/>
              </a:rPr>
              <a:t>.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+mj-lt"/>
              </a:rPr>
              <a:t>Mažiau</a:t>
            </a:r>
            <a:r>
              <a:rPr lang="en-GB" dirty="0">
                <a:latin typeface="+mj-lt"/>
              </a:rPr>
              <a:t> garbage collection.</a:t>
            </a:r>
          </a:p>
          <a:p>
            <a:r>
              <a:rPr lang="en-GB" dirty="0">
                <a:latin typeface="+mj-lt"/>
              </a:rPr>
              <a:t>(Class </a:t>
            </a:r>
            <a:r>
              <a:rPr lang="en-GB" dirty="0" err="1">
                <a:latin typeface="+mj-lt"/>
              </a:rPr>
              <a:t>būtų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geriau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jei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objektas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būtų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didelis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dažnai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modifikuojamas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perduodamas</a:t>
            </a:r>
            <a:r>
              <a:rPr lang="en-GB" dirty="0">
                <a:latin typeface="+mj-lt"/>
              </a:rPr>
              <a:t> reference (ne </a:t>
            </a:r>
            <a:r>
              <a:rPr lang="en-GB" dirty="0" err="1">
                <a:latin typeface="+mj-lt"/>
              </a:rPr>
              <a:t>kopija</a:t>
            </a:r>
            <a:r>
              <a:rPr lang="en-GB" dirty="0">
                <a:latin typeface="+mj-lt"/>
              </a:rPr>
              <a:t>).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8535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50ED1-D9BC-863F-DE87-5BF49B1FA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D8C9D8DE-1E25-7FA1-E967-94F9C08D1037}"/>
              </a:ext>
            </a:extLst>
          </p:cNvPr>
          <p:cNvGraphicFramePr>
            <a:graphicFrameLocks noGrp="1"/>
          </p:cNvGraphicFramePr>
          <p:nvPr>
            <p:ph sz="quarter" idx="22"/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F19235D4-A64C-7347-7FB5-5C6B7BB49D9B}"/>
              </a:ext>
            </a:extLst>
          </p:cNvPr>
          <p:cNvGraphicFramePr>
            <a:graphicFrameLocks noGrp="1"/>
          </p:cNvGraphicFramePr>
          <p:nvPr>
            <p:ph sz="quarter" idx="25"/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2" name="Content Placeholder 61" descr="pie chart&#10;">
            <a:extLst>
              <a:ext uri="{FF2B5EF4-FFF2-40B4-BE49-F238E27FC236}">
                <a16:creationId xmlns:a16="http://schemas.microsoft.com/office/drawing/2014/main" id="{430244E3-B4B2-5C57-9044-E3740D26C7E9}"/>
              </a:ext>
            </a:extLst>
          </p:cNvPr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1700648376"/>
              </p:ext>
            </p:extLst>
          </p:nvPr>
        </p:nvGraphicFramePr>
        <p:xfrm>
          <a:off x="287080" y="1462088"/>
          <a:ext cx="5132818" cy="50025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F53428-E271-4F67-09EE-9DC5A047C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4</a:t>
            </a:fld>
            <a:endParaRPr lang="en-GB" dirty="0"/>
          </a:p>
        </p:txBody>
      </p:sp>
      <p:sp>
        <p:nvSpPr>
          <p:cNvPr id="7" name="Pavadinimas 6">
            <a:extLst>
              <a:ext uri="{FF2B5EF4-FFF2-40B4-BE49-F238E27FC236}">
                <a16:creationId xmlns:a16="http://schemas.microsoft.com/office/drawing/2014/main" id="{AB3D0AA7-C328-9D3F-B881-80557A8AA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19" y="1365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EXAMPLE OF A STRUCT USAGE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4109F2-A554-CE70-485F-D0C17379A6E7}"/>
              </a:ext>
            </a:extLst>
          </p:cNvPr>
          <p:cNvSpPr txBox="1"/>
          <p:nvPr/>
        </p:nvSpPr>
        <p:spPr>
          <a:xfrm>
            <a:off x="5622925" y="1278037"/>
            <a:ext cx="628199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j-lt"/>
              </a:rPr>
              <a:t>struct </a:t>
            </a:r>
            <a:r>
              <a:rPr lang="en-GB" b="1" dirty="0" err="1">
                <a:latin typeface="+mj-lt"/>
              </a:rPr>
              <a:t>GameStatement</a:t>
            </a:r>
            <a:endParaRPr lang="en-GB" b="1" dirty="0">
              <a:latin typeface="+mj-lt"/>
            </a:endParaRPr>
          </a:p>
          <a:p>
            <a:endParaRPr lang="en-GB" dirty="0">
              <a:latin typeface="+mj-lt"/>
            </a:endParaRPr>
          </a:p>
          <a:p>
            <a:r>
              <a:rPr lang="en-GB" b="1" dirty="0">
                <a:latin typeface="+mj-lt"/>
              </a:rPr>
              <a:t>Public struct </a:t>
            </a:r>
            <a:r>
              <a:rPr lang="en-GB" b="1" dirty="0" err="1">
                <a:latin typeface="+mj-lt"/>
              </a:rPr>
              <a:t>GameStatement</a:t>
            </a:r>
            <a:r>
              <a:rPr lang="en-GB" dirty="0">
                <a:latin typeface="+mj-lt"/>
              </a:rPr>
              <a:t> // struct </a:t>
            </a:r>
            <a:r>
              <a:rPr lang="en-AU" dirty="0">
                <a:latin typeface="+mj-lt"/>
              </a:rPr>
              <a:t>= value type (tai ne </a:t>
            </a:r>
            <a:r>
              <a:rPr lang="en-AU" dirty="0" err="1">
                <a:latin typeface="+mj-lt"/>
              </a:rPr>
              <a:t>nuorodos</a:t>
            </a:r>
            <a:r>
              <a:rPr lang="en-AU" dirty="0">
                <a:latin typeface="+mj-lt"/>
              </a:rPr>
              <a:t> </a:t>
            </a:r>
            <a:r>
              <a:rPr lang="en-AU" dirty="0" err="1">
                <a:latin typeface="+mj-lt"/>
              </a:rPr>
              <a:t>tipas</a:t>
            </a:r>
            <a:r>
              <a:rPr lang="en-AU" dirty="0">
                <a:latin typeface="+mj-lt"/>
              </a:rPr>
              <a:t> </a:t>
            </a:r>
            <a:r>
              <a:rPr lang="en-AU" dirty="0" err="1">
                <a:latin typeface="+mj-lt"/>
              </a:rPr>
              <a:t>kaip</a:t>
            </a:r>
            <a:r>
              <a:rPr lang="en-AU" dirty="0">
                <a:latin typeface="+mj-lt"/>
              </a:rPr>
              <a:t> class, tod</a:t>
            </a:r>
            <a:r>
              <a:rPr lang="en-GB" dirty="0" err="1">
                <a:latin typeface="+mj-lt"/>
              </a:rPr>
              <a:t>ėl</a:t>
            </a:r>
            <a:r>
              <a:rPr lang="en-GB" dirty="0">
                <a:latin typeface="+mj-lt"/>
              </a:rPr>
              <a:t> kai </a:t>
            </a:r>
            <a:r>
              <a:rPr lang="en-GB" dirty="0" err="1">
                <a:latin typeface="+mj-lt"/>
              </a:rPr>
              <a:t>perduodama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struktūra</a:t>
            </a:r>
            <a:r>
              <a:rPr lang="en-GB" dirty="0">
                <a:latin typeface="+mj-lt"/>
              </a:rPr>
              <a:t> ji </a:t>
            </a:r>
            <a:r>
              <a:rPr lang="en-GB" dirty="0" err="1">
                <a:latin typeface="+mj-lt"/>
              </a:rPr>
              <a:t>kopijuojama</a:t>
            </a:r>
            <a:r>
              <a:rPr lang="en-GB" dirty="0">
                <a:latin typeface="+mj-lt"/>
              </a:rPr>
              <a:t>, o ne </a:t>
            </a:r>
            <a:r>
              <a:rPr lang="en-GB" dirty="0" err="1">
                <a:latin typeface="+mj-lt"/>
              </a:rPr>
              <a:t>perduodama</a:t>
            </a:r>
            <a:r>
              <a:rPr lang="en-GB" dirty="0">
                <a:latin typeface="+mj-lt"/>
              </a:rPr>
              <a:t> per </a:t>
            </a:r>
            <a:r>
              <a:rPr lang="en-GB" dirty="0" err="1">
                <a:latin typeface="+mj-lt"/>
              </a:rPr>
              <a:t>nuorodą</a:t>
            </a:r>
            <a:r>
              <a:rPr lang="en-GB" dirty="0">
                <a:latin typeface="+mj-lt"/>
              </a:rPr>
              <a:t>.) </a:t>
            </a:r>
          </a:p>
          <a:p>
            <a:endParaRPr lang="en-GB" dirty="0">
              <a:latin typeface="+mj-lt"/>
            </a:endParaRPr>
          </a:p>
          <a:p>
            <a:r>
              <a:rPr lang="en-GB" b="1" dirty="0">
                <a:latin typeface="+mj-lt"/>
              </a:rPr>
              <a:t>Public string Id {get; set;}</a:t>
            </a:r>
            <a:r>
              <a:rPr lang="en-GB" dirty="0">
                <a:latin typeface="+mj-lt"/>
              </a:rPr>
              <a:t> – </a:t>
            </a:r>
            <a:r>
              <a:rPr lang="en-GB" dirty="0" err="1">
                <a:latin typeface="+mj-lt"/>
              </a:rPr>
              <a:t>trumpas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būdas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aprašyti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laukus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su</a:t>
            </a:r>
            <a:r>
              <a:rPr lang="en-GB" dirty="0">
                <a:latin typeface="+mj-lt"/>
              </a:rPr>
              <a:t> “getter” </a:t>
            </a:r>
            <a:r>
              <a:rPr lang="en-GB" dirty="0" err="1">
                <a:latin typeface="+mj-lt"/>
              </a:rPr>
              <a:t>ir</a:t>
            </a:r>
            <a:r>
              <a:rPr lang="en-GB" dirty="0">
                <a:latin typeface="+mj-lt"/>
              </a:rPr>
              <a:t> “setter”.</a:t>
            </a: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get – </a:t>
            </a:r>
            <a:r>
              <a:rPr lang="en-GB" dirty="0" err="1">
                <a:latin typeface="+mj-lt"/>
              </a:rPr>
              <a:t>grąžina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reikšmę</a:t>
            </a:r>
            <a:r>
              <a:rPr lang="en-GB" dirty="0">
                <a:latin typeface="+mj-lt"/>
              </a:rPr>
              <a:t> (</a:t>
            </a:r>
            <a:r>
              <a:rPr lang="en-GB" dirty="0" err="1">
                <a:latin typeface="+mj-lt"/>
              </a:rPr>
              <a:t>paima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duomenį</a:t>
            </a:r>
            <a:r>
              <a:rPr lang="en-GB" dirty="0">
                <a:latin typeface="+mj-lt"/>
              </a:rPr>
              <a:t>)</a:t>
            </a:r>
          </a:p>
          <a:p>
            <a:r>
              <a:rPr lang="en-GB" dirty="0">
                <a:latin typeface="+mj-lt"/>
              </a:rPr>
              <a:t>set – </a:t>
            </a:r>
            <a:r>
              <a:rPr lang="en-GB" dirty="0" err="1">
                <a:latin typeface="+mj-lt"/>
              </a:rPr>
              <a:t>priskiria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reikšmę</a:t>
            </a:r>
            <a:r>
              <a:rPr lang="en-GB" dirty="0">
                <a:latin typeface="+mj-lt"/>
              </a:rPr>
              <a:t> (</a:t>
            </a:r>
            <a:r>
              <a:rPr lang="en-GB" dirty="0" err="1">
                <a:latin typeface="+mj-lt"/>
              </a:rPr>
              <a:t>įrašo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duomenį</a:t>
            </a:r>
            <a:r>
              <a:rPr lang="en-GB" dirty="0">
                <a:latin typeface="+mj-lt"/>
              </a:rPr>
              <a:t>)  </a:t>
            </a:r>
          </a:p>
          <a:p>
            <a:endParaRPr lang="en-GB" dirty="0">
              <a:latin typeface="+mj-lt"/>
            </a:endParaRPr>
          </a:p>
          <a:p>
            <a:r>
              <a:rPr lang="en-GB" dirty="0" err="1">
                <a:latin typeface="+mj-lt"/>
              </a:rPr>
              <a:t>Konstruktoius</a:t>
            </a:r>
            <a:r>
              <a:rPr lang="en-GB" dirty="0">
                <a:latin typeface="+mj-lt"/>
              </a:rPr>
              <a:t> – </a:t>
            </a:r>
            <a:r>
              <a:rPr lang="en-GB" dirty="0" err="1">
                <a:latin typeface="+mj-lt"/>
              </a:rPr>
              <a:t>struktūrose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jis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privalo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priskirti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reikšmes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visiems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laukams</a:t>
            </a:r>
            <a:r>
              <a:rPr lang="en-GB" dirty="0">
                <a:latin typeface="+mj-lt"/>
              </a:rPr>
              <a:t>/</a:t>
            </a:r>
            <a:r>
              <a:rPr lang="en-GB" dirty="0" err="1">
                <a:latin typeface="+mj-lt"/>
              </a:rPr>
              <a:t>savybėms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kitaip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kompiliatorius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neleis</a:t>
            </a:r>
            <a:r>
              <a:rPr lang="en-GB" dirty="0">
                <a:latin typeface="+mj-lt"/>
              </a:rPr>
              <a:t>. </a:t>
            </a:r>
          </a:p>
          <a:p>
            <a:endParaRPr lang="en-GB" dirty="0">
              <a:latin typeface="+mj-lt"/>
            </a:endParaRPr>
          </a:p>
          <a:p>
            <a:r>
              <a:rPr lang="en-GB" dirty="0" err="1">
                <a:latin typeface="+mj-lt"/>
              </a:rPr>
              <a:t>Šis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konstruktorius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leidžia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sukurti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objektą</a:t>
            </a:r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Var statement = new </a:t>
            </a:r>
            <a:r>
              <a:rPr lang="en-GB" dirty="0" err="1">
                <a:latin typeface="+mj-lt"/>
              </a:rPr>
              <a:t>GameStatement</a:t>
            </a:r>
            <a:r>
              <a:rPr lang="en-GB" dirty="0">
                <a:latin typeface="+mj-lt"/>
              </a:rPr>
              <a:t> (“ …”, “…”);</a:t>
            </a:r>
          </a:p>
          <a:p>
            <a:endParaRPr lang="en-GB" dirty="0">
              <a:latin typeface="+mj-lt"/>
            </a:endParaRPr>
          </a:p>
          <a:p>
            <a:r>
              <a:rPr lang="en-GB" dirty="0" err="1">
                <a:latin typeface="+mj-lt"/>
              </a:rPr>
              <a:t>Naudojama</a:t>
            </a:r>
            <a:r>
              <a:rPr lang="en-GB" dirty="0">
                <a:latin typeface="+mj-lt"/>
              </a:rPr>
              <a:t> public, </a:t>
            </a:r>
            <a:r>
              <a:rPr lang="en-GB" dirty="0" err="1">
                <a:latin typeface="+mj-lt"/>
              </a:rPr>
              <a:t>kad</a:t>
            </a:r>
            <a:r>
              <a:rPr lang="en-GB" dirty="0">
                <a:latin typeface="+mj-lt"/>
              </a:rPr>
              <a:t> JSON serializer </a:t>
            </a:r>
            <a:r>
              <a:rPr lang="en-GB" dirty="0" err="1">
                <a:latin typeface="+mj-lt"/>
              </a:rPr>
              <a:t>galėtų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jas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pasiekti</a:t>
            </a:r>
            <a:r>
              <a:rPr lang="en-GB" dirty="0">
                <a:latin typeface="+mj-lt"/>
              </a:rPr>
              <a:t>.</a:t>
            </a:r>
          </a:p>
          <a:p>
            <a:endParaRPr lang="en-AU" dirty="0">
              <a:latin typeface="+mj-lt"/>
            </a:endParaRPr>
          </a:p>
          <a:p>
            <a:endParaRPr lang="en-AU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1208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29CC1-45C4-1B83-ED5C-DFA7EF8CC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7AA182E1-8720-6D30-6C36-06CCE2F29F2D}"/>
              </a:ext>
            </a:extLst>
          </p:cNvPr>
          <p:cNvGraphicFramePr>
            <a:graphicFrameLocks noGrp="1"/>
          </p:cNvGraphicFramePr>
          <p:nvPr>
            <p:ph sz="quarter" idx="22"/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8C38BE1A-5DD4-DEA3-A910-DFD384D4D33A}"/>
              </a:ext>
            </a:extLst>
          </p:cNvPr>
          <p:cNvGraphicFramePr>
            <a:graphicFrameLocks noGrp="1"/>
          </p:cNvGraphicFramePr>
          <p:nvPr>
            <p:ph sz="quarter" idx="25"/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2" name="Content Placeholder 61" descr="pie chart&#10;">
            <a:extLst>
              <a:ext uri="{FF2B5EF4-FFF2-40B4-BE49-F238E27FC236}">
                <a16:creationId xmlns:a16="http://schemas.microsoft.com/office/drawing/2014/main" id="{443DA221-F2DB-D570-A8FE-3D05738B707B}"/>
              </a:ext>
            </a:extLst>
          </p:cNvPr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661907971"/>
              </p:ext>
            </p:extLst>
          </p:nvPr>
        </p:nvGraphicFramePr>
        <p:xfrm>
          <a:off x="287080" y="1462088"/>
          <a:ext cx="5132818" cy="50025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507EEA-97F7-E562-FCAD-F41BAA9C8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5</a:t>
            </a:fld>
            <a:endParaRPr lang="en-GB" dirty="0"/>
          </a:p>
        </p:txBody>
      </p:sp>
      <p:sp>
        <p:nvSpPr>
          <p:cNvPr id="7" name="Pavadinimas 6">
            <a:extLst>
              <a:ext uri="{FF2B5EF4-FFF2-40B4-BE49-F238E27FC236}">
                <a16:creationId xmlns:a16="http://schemas.microsoft.com/office/drawing/2014/main" id="{4E65B7D4-7EF1-1535-6599-7648E9F73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19" y="1365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EXAMPLE OF A STRUCT USAGE (</a:t>
            </a:r>
            <a:r>
              <a:rPr lang="en-GB" dirty="0" err="1"/>
              <a:t>naudojimas</a:t>
            </a:r>
            <a:r>
              <a:rPr lang="en-GB" dirty="0"/>
              <a:t> </a:t>
            </a:r>
            <a:r>
              <a:rPr lang="en-GB" dirty="0" err="1"/>
              <a:t>kode</a:t>
            </a:r>
            <a:r>
              <a:rPr lang="en-GB" dirty="0"/>
              <a:t>)</a:t>
            </a:r>
          </a:p>
        </p:txBody>
      </p:sp>
      <p:pic>
        <p:nvPicPr>
          <p:cNvPr id="4" name="Paveikslėlis 3" descr="Paveikslėlis, kuriame yra tekstas, ekrano kopija, Šriftas&#10;&#10;Dirbtinio intelekto sugeneruotas turinys gali būti neteisingas.">
            <a:extLst>
              <a:ext uri="{FF2B5EF4-FFF2-40B4-BE49-F238E27FC236}">
                <a16:creationId xmlns:a16="http://schemas.microsoft.com/office/drawing/2014/main" id="{292C2E2C-632C-C4C5-AA24-20CAED5870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080" y="1462088"/>
            <a:ext cx="5808920" cy="48942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9CC3E2-3CA0-C74D-C3E7-EAFB394CB86E}"/>
              </a:ext>
            </a:extLst>
          </p:cNvPr>
          <p:cNvSpPr txBox="1"/>
          <p:nvPr/>
        </p:nvSpPr>
        <p:spPr>
          <a:xfrm>
            <a:off x="6161518" y="1462088"/>
            <a:ext cx="59046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j-lt"/>
              </a:rPr>
              <a:t>Tai </a:t>
            </a:r>
            <a:r>
              <a:rPr lang="en-GB" b="1" dirty="0" err="1">
                <a:latin typeface="+mj-lt"/>
              </a:rPr>
              <a:t>klasės</a:t>
            </a:r>
            <a:r>
              <a:rPr lang="en-GB" b="1" dirty="0">
                <a:latin typeface="+mj-lt"/>
              </a:rPr>
              <a:t> </a:t>
            </a:r>
            <a:r>
              <a:rPr lang="en-GB" b="1" dirty="0" err="1">
                <a:latin typeface="+mj-lt"/>
              </a:rPr>
              <a:t>CompatibilyService</a:t>
            </a:r>
            <a:r>
              <a:rPr lang="en-GB" b="1" dirty="0">
                <a:latin typeface="+mj-lt"/>
              </a:rPr>
              <a:t> </a:t>
            </a:r>
            <a:r>
              <a:rPr lang="en-GB" b="1" dirty="0" err="1">
                <a:latin typeface="+mj-lt"/>
              </a:rPr>
              <a:t>dalis</a:t>
            </a:r>
            <a:r>
              <a:rPr lang="en-GB" dirty="0">
                <a:latin typeface="+mj-lt"/>
              </a:rPr>
              <a:t>.</a:t>
            </a:r>
          </a:p>
          <a:p>
            <a:r>
              <a:rPr lang="en-GB" dirty="0">
                <a:latin typeface="+mj-lt"/>
              </a:rPr>
              <a:t>Ji </a:t>
            </a:r>
            <a:r>
              <a:rPr lang="en-GB" dirty="0" err="1">
                <a:latin typeface="+mj-lt"/>
              </a:rPr>
              <a:t>saugo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duomenis</a:t>
            </a:r>
            <a:r>
              <a:rPr lang="en-GB" dirty="0">
                <a:latin typeface="+mj-lt"/>
              </a:rPr>
              <a:t> (_statements, _</a:t>
            </a:r>
            <a:r>
              <a:rPr lang="en-GB" dirty="0" err="1">
                <a:latin typeface="+mj-lt"/>
              </a:rPr>
              <a:t>userService</a:t>
            </a:r>
            <a:r>
              <a:rPr lang="en-GB" dirty="0">
                <a:latin typeface="+mj-lt"/>
              </a:rPr>
              <a:t>) </a:t>
            </a:r>
            <a:r>
              <a:rPr lang="en-GB" dirty="0" err="1">
                <a:latin typeface="+mj-lt"/>
              </a:rPr>
              <a:t>ir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atlieka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veiksmus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konstruktoriuje</a:t>
            </a:r>
            <a:r>
              <a:rPr lang="en-GB" dirty="0">
                <a:latin typeface="+mj-lt"/>
              </a:rPr>
              <a:t>. </a:t>
            </a: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private List&lt;</a:t>
            </a:r>
            <a:r>
              <a:rPr lang="en-GB" dirty="0" err="1">
                <a:latin typeface="+mj-lt"/>
              </a:rPr>
              <a:t>GameStatement</a:t>
            </a:r>
            <a:r>
              <a:rPr lang="en-GB" dirty="0">
                <a:latin typeface="+mj-lt"/>
              </a:rPr>
              <a:t>&gt; _statements = new() – </a:t>
            </a:r>
            <a:r>
              <a:rPr lang="en-GB" dirty="0" err="1">
                <a:latin typeface="+mj-lt"/>
              </a:rPr>
              <a:t>privatus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laukas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kuriame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saugomas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sąrašas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tipo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GameStatement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objektų</a:t>
            </a:r>
            <a:r>
              <a:rPr lang="en-GB" dirty="0">
                <a:latin typeface="+mj-lt"/>
              </a:rPr>
              <a:t>. </a:t>
            </a: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Private – </a:t>
            </a:r>
            <a:r>
              <a:rPr lang="en-GB" dirty="0" err="1">
                <a:latin typeface="+mj-lt"/>
              </a:rPr>
              <a:t>šį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lauką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pasieks</a:t>
            </a:r>
            <a:r>
              <a:rPr lang="en-GB" dirty="0">
                <a:latin typeface="+mj-lt"/>
              </a:rPr>
              <a:t> tik </a:t>
            </a:r>
            <a:r>
              <a:rPr lang="en-GB" dirty="0" err="1">
                <a:latin typeface="+mj-lt"/>
              </a:rPr>
              <a:t>pati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klasė</a:t>
            </a:r>
            <a:r>
              <a:rPr lang="en-GB" dirty="0">
                <a:latin typeface="+mj-lt"/>
              </a:rPr>
              <a:t>.</a:t>
            </a:r>
          </a:p>
          <a:p>
            <a:r>
              <a:rPr lang="en-GB" dirty="0">
                <a:latin typeface="+mj-lt"/>
              </a:rPr>
              <a:t>List&lt;</a:t>
            </a:r>
            <a:r>
              <a:rPr lang="en-GB" dirty="0" err="1">
                <a:latin typeface="+mj-lt"/>
              </a:rPr>
              <a:t>GameStatement</a:t>
            </a:r>
            <a:r>
              <a:rPr lang="en-GB" dirty="0">
                <a:latin typeface="+mj-lt"/>
              </a:rPr>
              <a:t>&gt; - </a:t>
            </a:r>
            <a:r>
              <a:rPr lang="en-GB" dirty="0" err="1">
                <a:latin typeface="+mj-lt"/>
              </a:rPr>
              <a:t>dinaminis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sąrašas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GameStatement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objektų</a:t>
            </a:r>
            <a:r>
              <a:rPr lang="en-GB" dirty="0">
                <a:latin typeface="+mj-lt"/>
              </a:rPr>
              <a:t>.</a:t>
            </a:r>
          </a:p>
          <a:p>
            <a:endParaRPr lang="en-GB" dirty="0">
              <a:latin typeface="+mj-lt"/>
            </a:endParaRPr>
          </a:p>
          <a:p>
            <a:r>
              <a:rPr lang="en-AU" dirty="0">
                <a:latin typeface="+mj-lt"/>
              </a:rPr>
              <a:t>= new() </a:t>
            </a:r>
            <a:r>
              <a:rPr lang="en-AU" dirty="0" err="1">
                <a:latin typeface="+mj-lt"/>
              </a:rPr>
              <a:t>sukuria</a:t>
            </a:r>
            <a:r>
              <a:rPr lang="en-AU" dirty="0">
                <a:latin typeface="+mj-lt"/>
              </a:rPr>
              <a:t> </a:t>
            </a:r>
            <a:r>
              <a:rPr lang="en-AU" dirty="0" err="1">
                <a:latin typeface="+mj-lt"/>
              </a:rPr>
              <a:t>nauj</a:t>
            </a:r>
            <a:r>
              <a:rPr lang="en-GB" dirty="0">
                <a:latin typeface="+mj-lt"/>
              </a:rPr>
              <a:t>ą </a:t>
            </a:r>
            <a:r>
              <a:rPr lang="en-GB" dirty="0" err="1">
                <a:latin typeface="+mj-lt"/>
              </a:rPr>
              <a:t>tuščią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sąrašą</a:t>
            </a:r>
            <a:r>
              <a:rPr lang="en-GB" dirty="0">
                <a:latin typeface="+mj-lt"/>
              </a:rPr>
              <a:t>. </a:t>
            </a:r>
          </a:p>
          <a:p>
            <a:endParaRPr lang="en-GB" dirty="0">
              <a:latin typeface="+mj-lt"/>
            </a:endParaRPr>
          </a:p>
          <a:p>
            <a:r>
              <a:rPr lang="en-GB" dirty="0" err="1">
                <a:latin typeface="+mj-lt"/>
              </a:rPr>
              <a:t>Readonly</a:t>
            </a:r>
            <a:r>
              <a:rPr lang="en-GB" dirty="0">
                <a:latin typeface="+mj-lt"/>
              </a:rPr>
              <a:t> – </a:t>
            </a:r>
            <a:r>
              <a:rPr lang="en-GB" dirty="0" err="1">
                <a:latin typeface="+mj-lt"/>
              </a:rPr>
              <a:t>reikšmę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galima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sukurti</a:t>
            </a:r>
            <a:r>
              <a:rPr lang="en-GB" dirty="0">
                <a:latin typeface="+mj-lt"/>
              </a:rPr>
              <a:t> tik </a:t>
            </a:r>
            <a:r>
              <a:rPr lang="en-GB" dirty="0" err="1">
                <a:latin typeface="+mj-lt"/>
              </a:rPr>
              <a:t>vieną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kartą</a:t>
            </a:r>
            <a:r>
              <a:rPr lang="en-GB" dirty="0">
                <a:latin typeface="+mj-lt"/>
              </a:rPr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1607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6A145-3E95-036D-2A1C-3C2378699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280FEB3C-66C7-C806-145D-A0A3F51AEBB1}"/>
              </a:ext>
            </a:extLst>
          </p:cNvPr>
          <p:cNvGraphicFramePr>
            <a:graphicFrameLocks noGrp="1"/>
          </p:cNvGraphicFramePr>
          <p:nvPr>
            <p:ph sz="quarter" idx="22"/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82CFE661-1506-5F81-0525-F4CE6C5B94FC}"/>
              </a:ext>
            </a:extLst>
          </p:cNvPr>
          <p:cNvGraphicFramePr>
            <a:graphicFrameLocks noGrp="1"/>
          </p:cNvGraphicFramePr>
          <p:nvPr>
            <p:ph sz="quarter" idx="25"/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2" name="Content Placeholder 61" descr="pie chart&#10;">
            <a:extLst>
              <a:ext uri="{FF2B5EF4-FFF2-40B4-BE49-F238E27FC236}">
                <a16:creationId xmlns:a16="http://schemas.microsoft.com/office/drawing/2014/main" id="{F2173B72-49C0-9E3D-EC06-AFCACBD629B8}"/>
              </a:ext>
            </a:extLst>
          </p:cNvPr>
          <p:cNvGraphicFramePr>
            <a:graphicFrameLocks noGrp="1"/>
          </p:cNvGraphicFramePr>
          <p:nvPr>
            <p:ph sz="quarter" idx="31"/>
          </p:nvPr>
        </p:nvGraphicFramePr>
        <p:xfrm>
          <a:off x="287080" y="1462088"/>
          <a:ext cx="5132818" cy="50025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F1716F-0883-D34F-062A-85BE36EE9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6</a:t>
            </a:fld>
            <a:endParaRPr lang="en-GB" dirty="0"/>
          </a:p>
        </p:txBody>
      </p:sp>
      <p:sp>
        <p:nvSpPr>
          <p:cNvPr id="7" name="Pavadinimas 6">
            <a:extLst>
              <a:ext uri="{FF2B5EF4-FFF2-40B4-BE49-F238E27FC236}">
                <a16:creationId xmlns:a16="http://schemas.microsoft.com/office/drawing/2014/main" id="{0F0EC5A6-CF77-0C49-1A17-1F0F81525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19" y="1365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EXAMPLE OF A STRUCT USAGE (</a:t>
            </a:r>
            <a:r>
              <a:rPr lang="en-GB" dirty="0" err="1"/>
              <a:t>naudojimas</a:t>
            </a:r>
            <a:r>
              <a:rPr lang="en-GB" dirty="0"/>
              <a:t> </a:t>
            </a:r>
            <a:r>
              <a:rPr lang="en-GB" dirty="0" err="1"/>
              <a:t>kode</a:t>
            </a:r>
            <a:r>
              <a:rPr lang="en-GB" dirty="0"/>
              <a:t>)</a:t>
            </a:r>
          </a:p>
        </p:txBody>
      </p:sp>
      <p:pic>
        <p:nvPicPr>
          <p:cNvPr id="4" name="Paveikslėlis 3" descr="Paveikslėlis, kuriame yra tekstas, ekrano kopija, Šriftas&#10;&#10;Dirbtinio intelekto sugeneruotas turinys gali būti neteisingas.">
            <a:extLst>
              <a:ext uri="{FF2B5EF4-FFF2-40B4-BE49-F238E27FC236}">
                <a16:creationId xmlns:a16="http://schemas.microsoft.com/office/drawing/2014/main" id="{F2B3300D-7B8D-C858-CC98-81CF12B479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080" y="1462088"/>
            <a:ext cx="5808920" cy="48942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34B25D-E91A-62E9-4E40-B780E36ACAF1}"/>
              </a:ext>
            </a:extLst>
          </p:cNvPr>
          <p:cNvSpPr txBox="1"/>
          <p:nvPr/>
        </p:nvSpPr>
        <p:spPr>
          <a:xfrm>
            <a:off x="6161518" y="1462088"/>
            <a:ext cx="590466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latin typeface="+mj-lt"/>
              </a:rPr>
              <a:t>CompatibilityService</a:t>
            </a:r>
            <a:r>
              <a:rPr lang="en-GB" b="1" dirty="0">
                <a:latin typeface="+mj-lt"/>
              </a:rPr>
              <a:t>(</a:t>
            </a:r>
            <a:r>
              <a:rPr lang="en-GB" b="1" dirty="0" err="1">
                <a:latin typeface="+mj-lt"/>
              </a:rPr>
              <a:t>UserService</a:t>
            </a:r>
            <a:r>
              <a:rPr lang="en-GB" b="1" dirty="0">
                <a:latin typeface="+mj-lt"/>
              </a:rPr>
              <a:t> </a:t>
            </a:r>
            <a:r>
              <a:rPr lang="en-GB" b="1" dirty="0" err="1">
                <a:latin typeface="+mj-lt"/>
              </a:rPr>
              <a:t>userService</a:t>
            </a:r>
            <a:r>
              <a:rPr lang="en-GB" b="1" dirty="0">
                <a:latin typeface="+mj-lt"/>
              </a:rPr>
              <a:t>) – </a:t>
            </a:r>
            <a:r>
              <a:rPr lang="en-GB" dirty="0" err="1">
                <a:latin typeface="+mj-lt"/>
              </a:rPr>
              <a:t>metodas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kuris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iškviečiamas</a:t>
            </a:r>
            <a:r>
              <a:rPr lang="en-GB" dirty="0">
                <a:latin typeface="+mj-lt"/>
              </a:rPr>
              <a:t> tik </a:t>
            </a:r>
            <a:r>
              <a:rPr lang="en-GB" dirty="0" err="1">
                <a:latin typeface="+mj-lt"/>
              </a:rPr>
              <a:t>kartą</a:t>
            </a:r>
            <a:r>
              <a:rPr lang="en-GB" dirty="0">
                <a:latin typeface="+mj-lt"/>
              </a:rPr>
              <a:t>, kai </a:t>
            </a:r>
            <a:r>
              <a:rPr lang="en-GB" dirty="0" err="1">
                <a:latin typeface="+mj-lt"/>
              </a:rPr>
              <a:t>sukuriamas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objektas</a:t>
            </a:r>
            <a:r>
              <a:rPr lang="en-GB" dirty="0">
                <a:latin typeface="+mj-lt"/>
              </a:rPr>
              <a:t>.  </a:t>
            </a:r>
          </a:p>
          <a:p>
            <a:endParaRPr lang="en-GB" dirty="0">
              <a:latin typeface="+mj-lt"/>
            </a:endParaRPr>
          </a:p>
          <a:p>
            <a:pPr marL="342900" indent="-342900">
              <a:buAutoNum type="arabicPeriod"/>
            </a:pPr>
            <a:r>
              <a:rPr lang="en-GB" dirty="0" err="1">
                <a:latin typeface="+mj-lt"/>
              </a:rPr>
              <a:t>Sukuriamas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naujas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CompatibilityService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objektas</a:t>
            </a:r>
            <a:r>
              <a:rPr lang="en-GB" dirty="0">
                <a:latin typeface="+mj-lt"/>
              </a:rPr>
              <a:t>.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+mj-lt"/>
              </a:rPr>
              <a:t>userService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perduodamas</a:t>
            </a:r>
            <a:r>
              <a:rPr lang="en-GB" dirty="0">
                <a:latin typeface="+mj-lt"/>
              </a:rPr>
              <a:t> į </a:t>
            </a:r>
            <a:r>
              <a:rPr lang="en-GB" dirty="0" err="1">
                <a:latin typeface="+mj-lt"/>
              </a:rPr>
              <a:t>konstruktorių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kaip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argumentas</a:t>
            </a:r>
            <a:r>
              <a:rPr lang="en-GB" dirty="0">
                <a:latin typeface="+mj-lt"/>
              </a:rPr>
              <a:t>.</a:t>
            </a:r>
          </a:p>
          <a:p>
            <a:pPr marL="342900" indent="-342900">
              <a:buAutoNum type="arabicPeriod"/>
            </a:pPr>
            <a:r>
              <a:rPr lang="en-GB" dirty="0">
                <a:latin typeface="+mj-lt"/>
              </a:rPr>
              <a:t>_</a:t>
            </a:r>
            <a:r>
              <a:rPr lang="en-GB" dirty="0" err="1">
                <a:latin typeface="+mj-lt"/>
              </a:rPr>
              <a:t>userService</a:t>
            </a:r>
            <a:r>
              <a:rPr lang="en-GB" dirty="0">
                <a:latin typeface="+mj-lt"/>
              </a:rPr>
              <a:t>  = </a:t>
            </a:r>
            <a:r>
              <a:rPr lang="en-GB" dirty="0" err="1">
                <a:latin typeface="+mj-lt"/>
              </a:rPr>
              <a:t>userService</a:t>
            </a:r>
            <a:r>
              <a:rPr lang="en-GB" dirty="0">
                <a:latin typeface="+mj-lt"/>
              </a:rPr>
              <a:t> – </a:t>
            </a:r>
            <a:r>
              <a:rPr lang="en-GB" dirty="0" err="1">
                <a:latin typeface="+mj-lt"/>
              </a:rPr>
              <a:t>priskiriama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priklausomybė</a:t>
            </a:r>
            <a:r>
              <a:rPr lang="en-GB" dirty="0">
                <a:latin typeface="+mj-lt"/>
              </a:rPr>
              <a:t>.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+mj-lt"/>
              </a:rPr>
              <a:t>Sukuriami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reikalingi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katalogai</a:t>
            </a:r>
            <a:r>
              <a:rPr lang="en-GB" dirty="0">
                <a:latin typeface="+mj-lt"/>
              </a:rPr>
              <a:t>. 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+mj-lt"/>
              </a:rPr>
              <a:t>Įkeliami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duomenys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iš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jų</a:t>
            </a:r>
            <a:r>
              <a:rPr lang="en-GB" dirty="0">
                <a:latin typeface="+mj-lt"/>
              </a:rPr>
              <a:t>. 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+mj-lt"/>
              </a:rPr>
              <a:t>Konstruktorius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paruošia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darbui</a:t>
            </a:r>
            <a:r>
              <a:rPr lang="en-GB" dirty="0">
                <a:latin typeface="+mj-lt"/>
              </a:rPr>
              <a:t> – </a:t>
            </a:r>
            <a:r>
              <a:rPr lang="en-GB" dirty="0" err="1">
                <a:latin typeface="+mj-lt"/>
              </a:rPr>
              <a:t>duomenis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priklausomybes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failų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struktūrą</a:t>
            </a:r>
            <a:r>
              <a:rPr lang="en-GB" dirty="0">
                <a:latin typeface="+mj-lt"/>
              </a:rPr>
              <a:t>.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1232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FC24D-A2B9-36D2-4529-81B41A7A2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AAD76EA7-8B7A-488D-320C-25C70170EBE0}"/>
              </a:ext>
            </a:extLst>
          </p:cNvPr>
          <p:cNvGraphicFramePr>
            <a:graphicFrameLocks noGrp="1"/>
          </p:cNvGraphicFramePr>
          <p:nvPr>
            <p:ph sz="quarter" idx="22"/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EF72E6E6-2D57-9942-042A-6B5F38733ED0}"/>
              </a:ext>
            </a:extLst>
          </p:cNvPr>
          <p:cNvGraphicFramePr>
            <a:graphicFrameLocks noGrp="1"/>
          </p:cNvGraphicFramePr>
          <p:nvPr>
            <p:ph sz="quarter" idx="25"/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2" name="Content Placeholder 61" descr="pie chart&#10;">
            <a:extLst>
              <a:ext uri="{FF2B5EF4-FFF2-40B4-BE49-F238E27FC236}">
                <a16:creationId xmlns:a16="http://schemas.microsoft.com/office/drawing/2014/main" id="{078F6587-CCED-EA00-9A7E-8FBAD788E45E}"/>
              </a:ext>
            </a:extLst>
          </p:cNvPr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1508695233"/>
              </p:ext>
            </p:extLst>
          </p:nvPr>
        </p:nvGraphicFramePr>
        <p:xfrm>
          <a:off x="248478" y="1113183"/>
          <a:ext cx="6450495" cy="48013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FE7D02-CD40-AB58-7B11-1108F9D96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7</a:t>
            </a:fld>
            <a:endParaRPr lang="en-GB" dirty="0"/>
          </a:p>
        </p:txBody>
      </p:sp>
      <p:sp>
        <p:nvSpPr>
          <p:cNvPr id="7" name="Pavadinimas 6">
            <a:extLst>
              <a:ext uri="{FF2B5EF4-FFF2-40B4-BE49-F238E27FC236}">
                <a16:creationId xmlns:a16="http://schemas.microsoft.com/office/drawing/2014/main" id="{23F4ED2B-239F-969D-FD8F-5E593A9D8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96" y="0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EXAMPLE OF A BOXING USAGE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EA6DC4-4C1B-8B73-C271-8064D8A3AD8D}"/>
              </a:ext>
            </a:extLst>
          </p:cNvPr>
          <p:cNvSpPr txBox="1"/>
          <p:nvPr/>
        </p:nvSpPr>
        <p:spPr>
          <a:xfrm>
            <a:off x="6917635" y="1113183"/>
            <a:ext cx="502588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latin typeface="+mj-lt"/>
              </a:rPr>
              <a:t>Boxing</a:t>
            </a:r>
            <a:r>
              <a:rPr lang="en-AU" dirty="0">
                <a:latin typeface="+mj-lt"/>
              </a:rPr>
              <a:t> – </a:t>
            </a:r>
            <a:r>
              <a:rPr lang="en-AU" dirty="0" err="1">
                <a:latin typeface="+mj-lt"/>
              </a:rPr>
              <a:t>automatinis</a:t>
            </a:r>
            <a:r>
              <a:rPr lang="en-AU" dirty="0">
                <a:latin typeface="+mj-lt"/>
              </a:rPr>
              <a:t> vert</a:t>
            </a:r>
            <a:r>
              <a:rPr lang="en-GB" dirty="0" err="1">
                <a:latin typeface="+mj-lt"/>
              </a:rPr>
              <a:t>ės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tipo</a:t>
            </a:r>
            <a:r>
              <a:rPr lang="en-GB" dirty="0">
                <a:latin typeface="+mj-lt"/>
              </a:rPr>
              <a:t> (value type) </a:t>
            </a:r>
            <a:r>
              <a:rPr lang="en-GB" dirty="0" err="1">
                <a:latin typeface="+mj-lt"/>
              </a:rPr>
              <a:t>pavertimas</a:t>
            </a:r>
            <a:r>
              <a:rPr lang="en-GB" dirty="0">
                <a:latin typeface="+mj-lt"/>
              </a:rPr>
              <a:t> į </a:t>
            </a:r>
            <a:r>
              <a:rPr lang="en-GB" dirty="0" err="1">
                <a:latin typeface="+mj-lt"/>
              </a:rPr>
              <a:t>nuorodos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tipą</a:t>
            </a:r>
            <a:r>
              <a:rPr lang="en-GB" dirty="0">
                <a:latin typeface="+mj-lt"/>
              </a:rPr>
              <a:t> (reference type), </a:t>
            </a:r>
            <a:r>
              <a:rPr lang="en-GB" dirty="0" err="1">
                <a:latin typeface="+mj-lt"/>
              </a:rPr>
              <a:t>kad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jis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galėtų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būti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laikomas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kaip</a:t>
            </a:r>
            <a:r>
              <a:rPr lang="en-GB" dirty="0">
                <a:latin typeface="+mj-lt"/>
              </a:rPr>
              <a:t> object.</a:t>
            </a: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PVZ:</a:t>
            </a: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int number </a:t>
            </a:r>
            <a:r>
              <a:rPr lang="en-AU" dirty="0">
                <a:latin typeface="+mj-lt"/>
              </a:rPr>
              <a:t>= 5;</a:t>
            </a:r>
          </a:p>
          <a:p>
            <a:r>
              <a:rPr lang="en-AU" dirty="0">
                <a:latin typeface="+mj-lt"/>
              </a:rPr>
              <a:t>object boxed = number;</a:t>
            </a:r>
          </a:p>
          <a:p>
            <a:endParaRPr lang="en-AU" dirty="0">
              <a:latin typeface="+mj-lt"/>
            </a:endParaRPr>
          </a:p>
          <a:p>
            <a:r>
              <a:rPr lang="en-AU" dirty="0">
                <a:latin typeface="+mj-lt"/>
              </a:rPr>
              <a:t>[“</a:t>
            </a:r>
            <a:r>
              <a:rPr lang="en-AU" dirty="0" err="1">
                <a:latin typeface="+mj-lt"/>
              </a:rPr>
              <a:t>TotalSwipes</a:t>
            </a:r>
            <a:r>
              <a:rPr lang="en-AU" dirty="0">
                <a:latin typeface="+mj-lt"/>
              </a:rPr>
              <a:t>”] = </a:t>
            </a:r>
            <a:r>
              <a:rPr lang="en-AU" dirty="0" err="1">
                <a:latin typeface="+mj-lt"/>
              </a:rPr>
              <a:t>roomSwipes.Count</a:t>
            </a:r>
            <a:endParaRPr lang="en-AU" dirty="0">
              <a:latin typeface="+mj-lt"/>
            </a:endParaRPr>
          </a:p>
          <a:p>
            <a:r>
              <a:rPr lang="en-GB" dirty="0" err="1">
                <a:latin typeface="+mj-lt"/>
              </a:rPr>
              <a:t>Turime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reikšmę</a:t>
            </a:r>
            <a:r>
              <a:rPr lang="en-GB" dirty="0">
                <a:latin typeface="+mj-lt"/>
              </a:rPr>
              <a:t> int, bet </a:t>
            </a:r>
            <a:r>
              <a:rPr lang="en-GB" dirty="0" err="1">
                <a:latin typeface="+mj-lt"/>
              </a:rPr>
              <a:t>ją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reikia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įdėti</a:t>
            </a:r>
            <a:r>
              <a:rPr lang="en-GB" dirty="0">
                <a:latin typeface="+mj-lt"/>
              </a:rPr>
              <a:t> į </a:t>
            </a:r>
            <a:r>
              <a:rPr lang="en-GB" b="1" dirty="0">
                <a:latin typeface="+mj-lt"/>
              </a:rPr>
              <a:t>Dictionary&lt;string, object&gt;</a:t>
            </a:r>
          </a:p>
          <a:p>
            <a:endParaRPr lang="en-GB" dirty="0">
              <a:latin typeface="+mj-lt"/>
            </a:endParaRPr>
          </a:p>
          <a:p>
            <a:r>
              <a:rPr lang="en-GB" dirty="0" err="1">
                <a:latin typeface="+mj-lt"/>
              </a:rPr>
              <a:t>Kadangi</a:t>
            </a:r>
            <a:r>
              <a:rPr lang="en-GB" dirty="0">
                <a:latin typeface="+mj-lt"/>
              </a:rPr>
              <a:t> Dictionary </a:t>
            </a:r>
            <a:r>
              <a:rPr lang="en-GB" dirty="0" err="1">
                <a:latin typeface="+mj-lt"/>
              </a:rPr>
              <a:t>vertės</a:t>
            </a:r>
            <a:r>
              <a:rPr lang="en-GB" dirty="0">
                <a:latin typeface="+mj-lt"/>
              </a:rPr>
              <a:t> (object) </a:t>
            </a:r>
            <a:r>
              <a:rPr lang="en-GB" dirty="0" err="1">
                <a:latin typeface="+mj-lt"/>
              </a:rPr>
              <a:t>yra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nuorodos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tipas</a:t>
            </a:r>
            <a:r>
              <a:rPr lang="en-GB" dirty="0">
                <a:latin typeface="+mj-lt"/>
              </a:rPr>
              <a:t>, o int </a:t>
            </a:r>
            <a:r>
              <a:rPr lang="en-GB" dirty="0" err="1">
                <a:latin typeface="+mj-lt"/>
              </a:rPr>
              <a:t>yra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reikšmės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tipas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reikia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tą</a:t>
            </a:r>
            <a:r>
              <a:rPr lang="en-GB" dirty="0">
                <a:latin typeface="+mj-lt"/>
              </a:rPr>
              <a:t> int “</a:t>
            </a:r>
            <a:r>
              <a:rPr lang="en-GB" dirty="0" err="1">
                <a:latin typeface="+mj-lt"/>
              </a:rPr>
              <a:t>supakuoti</a:t>
            </a:r>
            <a:r>
              <a:rPr lang="en-GB" dirty="0">
                <a:latin typeface="+mj-lt"/>
              </a:rPr>
              <a:t>” į </a:t>
            </a:r>
            <a:r>
              <a:rPr lang="en-GB" dirty="0" err="1">
                <a:latin typeface="+mj-lt"/>
              </a:rPr>
              <a:t>objektą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kad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būtų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galima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jį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laikyti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kaip</a:t>
            </a:r>
            <a:r>
              <a:rPr lang="en-GB" dirty="0">
                <a:latin typeface="+mj-lt"/>
              </a:rPr>
              <a:t> object.</a:t>
            </a:r>
            <a:endParaRPr lang="en-A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6860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A1281-90D1-4930-C82C-A83092512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46C933AB-7860-91C8-A8D8-3088AABF368F}"/>
              </a:ext>
            </a:extLst>
          </p:cNvPr>
          <p:cNvGraphicFramePr>
            <a:graphicFrameLocks noGrp="1"/>
          </p:cNvGraphicFramePr>
          <p:nvPr>
            <p:ph sz="quarter" idx="22"/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9A0AF296-720B-7042-DD63-A3DA1489324A}"/>
              </a:ext>
            </a:extLst>
          </p:cNvPr>
          <p:cNvGraphicFramePr>
            <a:graphicFrameLocks noGrp="1"/>
          </p:cNvGraphicFramePr>
          <p:nvPr>
            <p:ph sz="quarter" idx="25"/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2" name="Content Placeholder 61" descr="pie chart&#10;">
            <a:extLst>
              <a:ext uri="{FF2B5EF4-FFF2-40B4-BE49-F238E27FC236}">
                <a16:creationId xmlns:a16="http://schemas.microsoft.com/office/drawing/2014/main" id="{7BE3A8DC-73FA-14F9-F3D7-803E1DEBB879}"/>
              </a:ext>
            </a:extLst>
          </p:cNvPr>
          <p:cNvGraphicFramePr>
            <a:graphicFrameLocks noGrp="1"/>
          </p:cNvGraphicFramePr>
          <p:nvPr>
            <p:ph sz="quarter" idx="31"/>
          </p:nvPr>
        </p:nvGraphicFramePr>
        <p:xfrm>
          <a:off x="248478" y="1113183"/>
          <a:ext cx="6450495" cy="48013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C58F0D-B0F8-A1DF-C918-907147F0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8</a:t>
            </a:fld>
            <a:endParaRPr lang="en-GB" dirty="0"/>
          </a:p>
        </p:txBody>
      </p:sp>
      <p:sp>
        <p:nvSpPr>
          <p:cNvPr id="7" name="Pavadinimas 6">
            <a:extLst>
              <a:ext uri="{FF2B5EF4-FFF2-40B4-BE49-F238E27FC236}">
                <a16:creationId xmlns:a16="http://schemas.microsoft.com/office/drawing/2014/main" id="{2D922FCF-B791-D653-A1BA-398D50B56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96" y="0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EXAMPLE OF A BOXING USAGE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911853-2911-4456-83B1-88571C03A1C7}"/>
              </a:ext>
            </a:extLst>
          </p:cNvPr>
          <p:cNvSpPr txBox="1"/>
          <p:nvPr/>
        </p:nvSpPr>
        <p:spPr>
          <a:xfrm>
            <a:off x="6917635" y="1113183"/>
            <a:ext cx="502588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err="1">
                <a:latin typeface="+mj-lt"/>
              </a:rPr>
              <a:t>Šis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metodas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grąžina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žodyną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su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įvairiais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statistiniais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duomenimis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apie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konkretų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kambarį</a:t>
            </a:r>
            <a:r>
              <a:rPr lang="en-AU" sz="2000" dirty="0">
                <a:latin typeface="+mj-lt"/>
              </a:rPr>
              <a:t>: </a:t>
            </a:r>
            <a:r>
              <a:rPr lang="en-AU" sz="2000" dirty="0" err="1">
                <a:latin typeface="+mj-lt"/>
              </a:rPr>
              <a:t>kiek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žaidėjų</a:t>
            </a:r>
            <a:r>
              <a:rPr lang="en-AU" sz="2000" dirty="0">
                <a:latin typeface="+mj-lt"/>
              </a:rPr>
              <a:t>, </a:t>
            </a:r>
            <a:r>
              <a:rPr lang="en-AU" sz="2000" dirty="0" err="1">
                <a:latin typeface="+mj-lt"/>
              </a:rPr>
              <a:t>kiek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teiginių</a:t>
            </a:r>
            <a:r>
              <a:rPr lang="en-AU" sz="2000" dirty="0">
                <a:latin typeface="+mj-lt"/>
              </a:rPr>
              <a:t>, </a:t>
            </a:r>
            <a:r>
              <a:rPr lang="en-AU" sz="2000" dirty="0" err="1">
                <a:latin typeface="+mj-lt"/>
              </a:rPr>
              <a:t>kiek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sutiko</a:t>
            </a:r>
            <a:r>
              <a:rPr lang="en-AU" sz="2000" dirty="0">
                <a:latin typeface="+mj-lt"/>
              </a:rPr>
              <a:t>/</a:t>
            </a:r>
            <a:r>
              <a:rPr lang="en-AU" sz="2000" dirty="0" err="1">
                <a:latin typeface="+mj-lt"/>
              </a:rPr>
              <a:t>nesutiko</a:t>
            </a:r>
            <a:r>
              <a:rPr lang="en-AU" sz="2000" dirty="0">
                <a:latin typeface="+mj-lt"/>
              </a:rPr>
              <a:t>. </a:t>
            </a:r>
          </a:p>
          <a:p>
            <a:endParaRPr lang="en-AU" sz="2000" dirty="0">
              <a:latin typeface="+mj-lt"/>
            </a:endParaRPr>
          </a:p>
          <a:p>
            <a:r>
              <a:rPr lang="en-AU" sz="2000" dirty="0" err="1">
                <a:latin typeface="+mj-lt"/>
              </a:rPr>
              <a:t>Disctionary</a:t>
            </a:r>
            <a:r>
              <a:rPr lang="en-AU" sz="2000" dirty="0">
                <a:latin typeface="+mj-lt"/>
              </a:rPr>
              <a:t>&lt;string, object&gt; </a:t>
            </a:r>
            <a:r>
              <a:rPr lang="en-AU" sz="2000" dirty="0" err="1">
                <a:latin typeface="+mj-lt"/>
              </a:rPr>
              <a:t>dažn</a:t>
            </a:r>
            <a:r>
              <a:rPr lang="lt-LT" sz="2000" dirty="0">
                <a:latin typeface="+mj-lt"/>
              </a:rPr>
              <a:t>i</a:t>
            </a:r>
            <a:r>
              <a:rPr lang="en-AU" sz="2000" dirty="0" err="1">
                <a:latin typeface="+mj-lt"/>
              </a:rPr>
              <a:t>ausiai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naudojamas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universaliam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statistikos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duomenų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rinkiniui</a:t>
            </a:r>
            <a:r>
              <a:rPr lang="en-AU" sz="2000" dirty="0">
                <a:latin typeface="+mj-lt"/>
              </a:rPr>
              <a:t>. </a:t>
            </a:r>
          </a:p>
          <a:p>
            <a:endParaRPr lang="en-AU" sz="2000" dirty="0">
              <a:latin typeface="+mj-lt"/>
            </a:endParaRPr>
          </a:p>
          <a:p>
            <a:r>
              <a:rPr lang="en-AU" sz="2000" dirty="0" err="1">
                <a:latin typeface="+mj-lt"/>
              </a:rPr>
              <a:t>Naudojamas</a:t>
            </a:r>
            <a:r>
              <a:rPr lang="en-AU" sz="2000" dirty="0">
                <a:latin typeface="+mj-lt"/>
              </a:rPr>
              <a:t> boxing, </a:t>
            </a:r>
            <a:r>
              <a:rPr lang="en-AU" sz="2000" dirty="0" err="1">
                <a:latin typeface="+mj-lt"/>
              </a:rPr>
              <a:t>nes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kad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būtų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galima</a:t>
            </a:r>
            <a:r>
              <a:rPr lang="en-AU" sz="2000" dirty="0">
                <a:latin typeface="+mj-lt"/>
              </a:rPr>
              <a:t> į </a:t>
            </a:r>
            <a:r>
              <a:rPr lang="en-AU" sz="2000" dirty="0" err="1">
                <a:latin typeface="+mj-lt"/>
              </a:rPr>
              <a:t>vieną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vietą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dėti</a:t>
            </a:r>
            <a:r>
              <a:rPr lang="en-AU" sz="2000" dirty="0">
                <a:latin typeface="+mj-lt"/>
              </a:rPr>
              <a:t> skirting </a:t>
            </a:r>
            <a:r>
              <a:rPr lang="en-AU" sz="2000" dirty="0" err="1">
                <a:latin typeface="+mj-lt"/>
              </a:rPr>
              <a:t>tipų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reikšmes</a:t>
            </a:r>
            <a:r>
              <a:rPr lang="en-AU" sz="2000" dirty="0">
                <a:latin typeface="+mj-lt"/>
              </a:rPr>
              <a:t>.</a:t>
            </a:r>
          </a:p>
          <a:p>
            <a:endParaRPr lang="en-AU" sz="2000" dirty="0">
              <a:latin typeface="+mj-lt"/>
            </a:endParaRPr>
          </a:p>
          <a:p>
            <a:r>
              <a:rPr lang="en-AU" sz="2000" dirty="0">
                <a:latin typeface="+mj-lt"/>
              </a:rPr>
              <a:t>=&gt; </a:t>
            </a:r>
            <a:r>
              <a:rPr lang="en-AU" sz="2000" dirty="0" err="1">
                <a:latin typeface="+mj-lt"/>
              </a:rPr>
              <a:t>Naudojamas</a:t>
            </a:r>
            <a:r>
              <a:rPr lang="en-AU" sz="2000" dirty="0">
                <a:latin typeface="+mj-lt"/>
              </a:rPr>
              <a:t>, </a:t>
            </a:r>
            <a:r>
              <a:rPr lang="en-AU" sz="2000" dirty="0" err="1">
                <a:latin typeface="+mj-lt"/>
              </a:rPr>
              <a:t>kad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kodas</a:t>
            </a:r>
            <a:r>
              <a:rPr lang="en-AU" sz="2000" dirty="0">
                <a:latin typeface="+mj-lt"/>
              </a:rPr>
              <a:t> b</a:t>
            </a:r>
            <a:r>
              <a:rPr lang="en-GB" sz="2000" dirty="0" err="1">
                <a:latin typeface="+mj-lt"/>
              </a:rPr>
              <a:t>ūtų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trumpesnis</a:t>
            </a:r>
            <a:r>
              <a:rPr lang="en-GB" sz="2000" dirty="0">
                <a:latin typeface="+mj-lt"/>
              </a:rPr>
              <a:t>, </a:t>
            </a:r>
            <a:r>
              <a:rPr lang="en-GB" sz="2000" dirty="0" err="1">
                <a:latin typeface="+mj-lt"/>
              </a:rPr>
              <a:t>nereiktų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rašyti</a:t>
            </a:r>
            <a:r>
              <a:rPr lang="en-GB" sz="2000" dirty="0">
                <a:latin typeface="+mj-lt"/>
              </a:rPr>
              <a:t> stats[“</a:t>
            </a:r>
            <a:r>
              <a:rPr lang="en-GB" sz="2000" dirty="0" err="1">
                <a:latin typeface="+mj-lt"/>
              </a:rPr>
              <a:t>TotalSwipes</a:t>
            </a:r>
            <a:r>
              <a:rPr lang="en-GB" sz="2000" dirty="0">
                <a:latin typeface="+mj-lt"/>
              </a:rPr>
              <a:t>”] = ….</a:t>
            </a:r>
            <a:endParaRPr lang="en-AU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8403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01662-640B-C5BE-C63E-BA39412B2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AD15D40A-1223-A717-EA0A-03C05A6D2F50}"/>
              </a:ext>
            </a:extLst>
          </p:cNvPr>
          <p:cNvGraphicFramePr>
            <a:graphicFrameLocks noGrp="1"/>
          </p:cNvGraphicFramePr>
          <p:nvPr>
            <p:ph sz="quarter" idx="22"/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20133C26-5E95-037A-B1E4-4387EAF281B6}"/>
              </a:ext>
            </a:extLst>
          </p:cNvPr>
          <p:cNvGraphicFramePr>
            <a:graphicFrameLocks noGrp="1"/>
          </p:cNvGraphicFramePr>
          <p:nvPr>
            <p:ph sz="quarter" idx="25"/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2" name="Content Placeholder 61" descr="pie chart&#10;">
            <a:extLst>
              <a:ext uri="{FF2B5EF4-FFF2-40B4-BE49-F238E27FC236}">
                <a16:creationId xmlns:a16="http://schemas.microsoft.com/office/drawing/2014/main" id="{1C0CD671-2D81-D280-161D-EE074B6D0083}"/>
              </a:ext>
            </a:extLst>
          </p:cNvPr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981882109"/>
              </p:ext>
            </p:extLst>
          </p:nvPr>
        </p:nvGraphicFramePr>
        <p:xfrm>
          <a:off x="0" y="1325563"/>
          <a:ext cx="9509760" cy="53289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C1A473-8300-71FC-BF20-64764A140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9</a:t>
            </a:fld>
            <a:endParaRPr lang="en-GB" dirty="0"/>
          </a:p>
        </p:txBody>
      </p:sp>
      <p:sp>
        <p:nvSpPr>
          <p:cNvPr id="7" name="Pavadinimas 6">
            <a:extLst>
              <a:ext uri="{FF2B5EF4-FFF2-40B4-BE49-F238E27FC236}">
                <a16:creationId xmlns:a16="http://schemas.microsoft.com/office/drawing/2014/main" id="{FD0488A5-660A-0029-6E7F-6D8F02B18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96" y="0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EXAMPLE OF AN UNBOXING USAGE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38BE44-C062-E3BC-70C6-0C364F9FF152}"/>
              </a:ext>
            </a:extLst>
          </p:cNvPr>
          <p:cNvSpPr txBox="1"/>
          <p:nvPr/>
        </p:nvSpPr>
        <p:spPr>
          <a:xfrm>
            <a:off x="7348451" y="1325563"/>
            <a:ext cx="484354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latin typeface="+mj-lt"/>
              </a:rPr>
              <a:t>Kas </a:t>
            </a:r>
            <a:r>
              <a:rPr lang="en-AU" sz="2400" b="1" dirty="0" err="1">
                <a:latin typeface="+mj-lt"/>
              </a:rPr>
              <a:t>čia</a:t>
            </a:r>
            <a:r>
              <a:rPr lang="en-AU" sz="2400" b="1" dirty="0">
                <a:latin typeface="+mj-lt"/>
              </a:rPr>
              <a:t> </a:t>
            </a:r>
            <a:r>
              <a:rPr lang="en-AU" sz="2400" b="1" dirty="0" err="1">
                <a:latin typeface="+mj-lt"/>
              </a:rPr>
              <a:t>vyksta</a:t>
            </a:r>
            <a:r>
              <a:rPr lang="en-AU" sz="2400" b="1" dirty="0">
                <a:latin typeface="+mj-lt"/>
              </a:rPr>
              <a:t>? </a:t>
            </a:r>
          </a:p>
          <a:p>
            <a:r>
              <a:rPr lang="en-AU" sz="2400" dirty="0" err="1">
                <a:latin typeface="+mj-lt"/>
              </a:rPr>
              <a:t>Iškviečiame</a:t>
            </a:r>
            <a:r>
              <a:rPr lang="en-AU" sz="2400" dirty="0">
                <a:latin typeface="+mj-lt"/>
              </a:rPr>
              <a:t> </a:t>
            </a:r>
            <a:r>
              <a:rPr lang="en-AU" sz="2400" dirty="0" err="1">
                <a:latin typeface="+mj-lt"/>
              </a:rPr>
              <a:t>GetRoomStatistics</a:t>
            </a:r>
            <a:r>
              <a:rPr lang="en-AU" sz="2400" dirty="0">
                <a:latin typeface="+mj-lt"/>
              </a:rPr>
              <a:t>(</a:t>
            </a:r>
            <a:r>
              <a:rPr lang="en-AU" sz="2400" dirty="0" err="1">
                <a:latin typeface="+mj-lt"/>
              </a:rPr>
              <a:t>roomCode</a:t>
            </a:r>
            <a:r>
              <a:rPr lang="en-AU" sz="2400" dirty="0">
                <a:latin typeface="+mj-lt"/>
              </a:rPr>
              <a:t>)</a:t>
            </a:r>
          </a:p>
          <a:p>
            <a:r>
              <a:rPr lang="en-AU" sz="2400" dirty="0" err="1">
                <a:latin typeface="+mj-lt"/>
              </a:rPr>
              <a:t>Jis</a:t>
            </a:r>
            <a:r>
              <a:rPr lang="en-AU" sz="2400" dirty="0">
                <a:latin typeface="+mj-lt"/>
              </a:rPr>
              <a:t> </a:t>
            </a:r>
            <a:r>
              <a:rPr lang="en-AU" sz="2400" dirty="0" err="1">
                <a:latin typeface="+mj-lt"/>
              </a:rPr>
              <a:t>grąžina</a:t>
            </a:r>
            <a:r>
              <a:rPr lang="en-AU" sz="2400" dirty="0">
                <a:latin typeface="+mj-lt"/>
              </a:rPr>
              <a:t> Dictionary&lt;string, object&gt;</a:t>
            </a:r>
          </a:p>
          <a:p>
            <a:endParaRPr lang="en-AU" sz="2400" dirty="0">
              <a:latin typeface="+mj-lt"/>
            </a:endParaRPr>
          </a:p>
          <a:p>
            <a:r>
              <a:rPr lang="en-AU" sz="2400" dirty="0" err="1">
                <a:latin typeface="+mj-lt"/>
              </a:rPr>
              <a:t>Tikrina</a:t>
            </a:r>
            <a:r>
              <a:rPr lang="en-AU" sz="2400" dirty="0">
                <a:latin typeface="+mj-lt"/>
              </a:rPr>
              <a:t>, </a:t>
            </a:r>
            <a:r>
              <a:rPr lang="en-AU" sz="2400" dirty="0" err="1">
                <a:latin typeface="+mj-lt"/>
              </a:rPr>
              <a:t>ar</a:t>
            </a:r>
            <a:r>
              <a:rPr lang="en-AU" sz="2400" dirty="0">
                <a:latin typeface="+mj-lt"/>
              </a:rPr>
              <a:t> </a:t>
            </a:r>
            <a:r>
              <a:rPr lang="en-AU" sz="2400" dirty="0" err="1">
                <a:latin typeface="+mj-lt"/>
              </a:rPr>
              <a:t>raktas</a:t>
            </a:r>
            <a:r>
              <a:rPr lang="en-AU" sz="2400" dirty="0">
                <a:latin typeface="+mj-lt"/>
              </a:rPr>
              <a:t> </a:t>
            </a:r>
            <a:r>
              <a:rPr lang="en-AU" sz="2400" dirty="0" err="1">
                <a:latin typeface="+mj-lt"/>
              </a:rPr>
              <a:t>egzistuoja</a:t>
            </a:r>
            <a:r>
              <a:rPr lang="en-AU" sz="2400" dirty="0">
                <a:latin typeface="+mj-lt"/>
              </a:rPr>
              <a:t>, </a:t>
            </a:r>
            <a:r>
              <a:rPr lang="en-AU" sz="2400" dirty="0" err="1">
                <a:latin typeface="+mj-lt"/>
              </a:rPr>
              <a:t>jei</a:t>
            </a:r>
            <a:r>
              <a:rPr lang="en-AU" sz="2400" dirty="0">
                <a:latin typeface="+mj-lt"/>
              </a:rPr>
              <a:t> </a:t>
            </a:r>
            <a:r>
              <a:rPr lang="en-AU" sz="2400" dirty="0" err="1">
                <a:latin typeface="+mj-lt"/>
              </a:rPr>
              <a:t>taip</a:t>
            </a:r>
            <a:r>
              <a:rPr lang="en-AU" sz="2400" dirty="0">
                <a:latin typeface="+mj-lt"/>
              </a:rPr>
              <a:t> – </a:t>
            </a:r>
            <a:r>
              <a:rPr lang="en-AU" sz="2400" dirty="0" err="1">
                <a:latin typeface="+mj-lt"/>
              </a:rPr>
              <a:t>paima</a:t>
            </a:r>
            <a:r>
              <a:rPr lang="en-AU" sz="2400" dirty="0">
                <a:latin typeface="+mj-lt"/>
              </a:rPr>
              <a:t> </a:t>
            </a:r>
            <a:r>
              <a:rPr lang="en-AU" sz="2400" dirty="0" err="1">
                <a:latin typeface="+mj-lt"/>
              </a:rPr>
              <a:t>reikšmę</a:t>
            </a:r>
            <a:r>
              <a:rPr lang="en-AU" sz="2400" dirty="0">
                <a:latin typeface="+mj-lt"/>
              </a:rPr>
              <a:t> </a:t>
            </a:r>
            <a:r>
              <a:rPr lang="en-AU" sz="2400" dirty="0" err="1">
                <a:latin typeface="+mj-lt"/>
              </a:rPr>
              <a:t>ir</a:t>
            </a:r>
            <a:r>
              <a:rPr lang="en-AU" sz="2400" dirty="0">
                <a:latin typeface="+mj-lt"/>
              </a:rPr>
              <a:t> </a:t>
            </a:r>
            <a:r>
              <a:rPr lang="en-AU" sz="2400" dirty="0" err="1">
                <a:latin typeface="+mj-lt"/>
              </a:rPr>
              <a:t>įvyksta</a:t>
            </a:r>
            <a:r>
              <a:rPr lang="en-AU" sz="2400" dirty="0">
                <a:latin typeface="+mj-lt"/>
              </a:rPr>
              <a:t> UNBOXING.</a:t>
            </a:r>
          </a:p>
          <a:p>
            <a:endParaRPr lang="en-AU" sz="2400" dirty="0">
              <a:latin typeface="+mj-lt"/>
            </a:endParaRPr>
          </a:p>
          <a:p>
            <a:r>
              <a:rPr lang="en-AU" sz="2400" dirty="0">
                <a:latin typeface="+mj-lt"/>
              </a:rPr>
              <a:t>To unboxing </a:t>
            </a:r>
            <a:r>
              <a:rPr lang="en-AU" sz="2400" dirty="0" err="1">
                <a:latin typeface="+mj-lt"/>
              </a:rPr>
              <a:t>reikia</a:t>
            </a:r>
            <a:r>
              <a:rPr lang="en-AU" sz="2400" dirty="0">
                <a:latin typeface="+mj-lt"/>
              </a:rPr>
              <a:t>, </a:t>
            </a:r>
            <a:r>
              <a:rPr lang="en-AU" sz="2400" dirty="0" err="1">
                <a:latin typeface="+mj-lt"/>
              </a:rPr>
              <a:t>nes</a:t>
            </a:r>
            <a:r>
              <a:rPr lang="en-AU" sz="2400" dirty="0">
                <a:latin typeface="+mj-lt"/>
              </a:rPr>
              <a:t> Dictionary </a:t>
            </a:r>
            <a:r>
              <a:rPr lang="en-AU" sz="2400" dirty="0" err="1">
                <a:latin typeface="+mj-lt"/>
              </a:rPr>
              <a:t>naudoja</a:t>
            </a:r>
            <a:r>
              <a:rPr lang="en-AU" sz="2400" dirty="0">
                <a:latin typeface="+mj-lt"/>
              </a:rPr>
              <a:t> </a:t>
            </a:r>
            <a:r>
              <a:rPr lang="en-AU" sz="2400" dirty="0" err="1">
                <a:latin typeface="+mj-lt"/>
              </a:rPr>
              <a:t>objektus</a:t>
            </a:r>
            <a:r>
              <a:rPr lang="en-AU" sz="2400" dirty="0">
                <a:latin typeface="+mj-lt"/>
              </a:rPr>
              <a:t>.</a:t>
            </a:r>
            <a:endParaRPr lang="en-GB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24175221"/>
      </p:ext>
    </p:extLst>
  </p:cSld>
  <p:clrMapOvr>
    <a:masterClrMapping/>
  </p:clrMapOvr>
</p:sld>
</file>

<file path=ppt/theme/theme1.xml><?xml version="1.0" encoding="utf-8"?>
<a:theme xmlns:a="http://schemas.openxmlformats.org/drawingml/2006/main" name="„Office“ tema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513_TF16411248_Win32" id="{69FCCB8E-EC84-40E3-B457-C15F1D309C0E}" vid="{CB40D9B3-67F3-40F5-9012-11B74984C6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{8E3D78F5-848C-4E36-ADA6-FCA0EF8596BD}tf16411248_win32</Template>
  <TotalTime>685</TotalTime>
  <Words>1533</Words>
  <Application>Microsoft Office PowerPoint</Application>
  <PresentationFormat>Widescreen</PresentationFormat>
  <Paragraphs>227</Paragraphs>
  <Slides>28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Avenir Next LT Pro Light</vt:lpstr>
      <vt:lpstr>Calibri</vt:lpstr>
      <vt:lpstr>Posterama</vt:lpstr>
      <vt:lpstr>Wingdings</vt:lpstr>
      <vt:lpstr>„Office“ tema</vt:lpstr>
      <vt:lpstr>Knots  Alpha version.</vt:lpstr>
      <vt:lpstr>    Requirements</vt:lpstr>
      <vt:lpstr>EXAMPLE OF A STRUCT USAGE</vt:lpstr>
      <vt:lpstr>EXAMPLE OF A STRUCT USAGE</vt:lpstr>
      <vt:lpstr>EXAMPLE OF A STRUCT USAGE (naudojimas kode)</vt:lpstr>
      <vt:lpstr>EXAMPLE OF A STRUCT USAGE (naudojimas kode)</vt:lpstr>
      <vt:lpstr>EXAMPLE OF A BOXING USAGE</vt:lpstr>
      <vt:lpstr>EXAMPLE OF A BOXING USAGE</vt:lpstr>
      <vt:lpstr>EXAMPLE OF AN UNBOXING USAGE</vt:lpstr>
      <vt:lpstr>EXAMPLE OF EXTENTION METHOD</vt:lpstr>
      <vt:lpstr>Example of extention method</vt:lpstr>
      <vt:lpstr>Example of extention method</vt:lpstr>
      <vt:lpstr>EXAMPLE OF EXTENTION METHOD</vt:lpstr>
      <vt:lpstr>ENUM USAGE</vt:lpstr>
      <vt:lpstr>ENUM USAGE</vt:lpstr>
      <vt:lpstr>Enum usage</vt:lpstr>
      <vt:lpstr>Enum usage</vt:lpstr>
      <vt:lpstr>Optional arguments</vt:lpstr>
      <vt:lpstr>OPTIONAL ARGUMENTS</vt:lpstr>
      <vt:lpstr>Named arguments</vt:lpstr>
      <vt:lpstr>NAMED ARGUMENTS</vt:lpstr>
      <vt:lpstr>EXAMPLE OF Stream use (loading from file)</vt:lpstr>
      <vt:lpstr>EXAMPLE OF Stream use (Loading from network)</vt:lpstr>
      <vt:lpstr>EXAMPLE OF Stream use (Loading from network)</vt:lpstr>
      <vt:lpstr>LINQ to Objects usage</vt:lpstr>
      <vt:lpstr>LINQ to Objects usage</vt:lpstr>
      <vt:lpstr>LINQ to Objects usage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Emilija Sankauskaitė</dc:creator>
  <cp:lastModifiedBy>Roberta Tamaševskytė</cp:lastModifiedBy>
  <cp:revision>14</cp:revision>
  <dcterms:created xsi:type="dcterms:W3CDTF">2025-10-05T12:44:27Z</dcterms:created>
  <dcterms:modified xsi:type="dcterms:W3CDTF">2025-10-08T19:17:36Z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